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0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1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3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4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5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6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7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8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2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4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5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6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7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28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9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36"/>
  </p:notesMasterIdLst>
  <p:handoutMasterIdLst>
    <p:handoutMasterId r:id="rId37"/>
  </p:handoutMasterIdLst>
  <p:sldIdLst>
    <p:sldId id="256" r:id="rId5"/>
    <p:sldId id="283" r:id="rId6"/>
    <p:sldId id="298" r:id="rId7"/>
    <p:sldId id="262" r:id="rId8"/>
    <p:sldId id="257" r:id="rId9"/>
    <p:sldId id="362" r:id="rId10"/>
    <p:sldId id="346" r:id="rId11"/>
    <p:sldId id="357" r:id="rId12"/>
    <p:sldId id="358" r:id="rId13"/>
    <p:sldId id="359" r:id="rId14"/>
    <p:sldId id="360" r:id="rId15"/>
    <p:sldId id="361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19" r:id="rId30"/>
    <p:sldId id="376" r:id="rId31"/>
    <p:sldId id="377" r:id="rId32"/>
    <p:sldId id="378" r:id="rId33"/>
    <p:sldId id="282" r:id="rId34"/>
    <p:sldId id="37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68E"/>
    <a:srgbClr val="1A96B4"/>
    <a:srgbClr val="FF8000"/>
    <a:srgbClr val="FF6C43"/>
    <a:srgbClr val="5027FF"/>
    <a:srgbClr val="201062"/>
    <a:srgbClr val="4042FF"/>
    <a:srgbClr val="004080"/>
    <a:srgbClr val="B3B3B3"/>
    <a:srgbClr val="4C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5"/>
    <p:restoredTop sz="90517" autoAdjust="0"/>
  </p:normalViewPr>
  <p:slideViewPr>
    <p:cSldViewPr>
      <p:cViewPr varScale="1">
        <p:scale>
          <a:sx n="75" d="100"/>
          <a:sy n="75" d="100"/>
        </p:scale>
        <p:origin x="18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F35B1-25B2-2146-B3FF-63BD5B6F4C68}" type="doc">
      <dgm:prSet loTypeId="urn:microsoft.com/office/officeart/2005/8/layout/default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C0D2988-9609-2A48-B0C8-B45183F58EE2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 err="1">
              <a:latin typeface="Century Gothic"/>
              <a:cs typeface="Century Gothic"/>
            </a:rPr>
            <a:t>Environnement</a:t>
          </a:r>
          <a:endParaRPr lang="en-US" dirty="0">
            <a:latin typeface="Century Gothic"/>
            <a:cs typeface="Century Gothic"/>
          </a:endParaRPr>
        </a:p>
      </dgm:t>
    </dgm:pt>
    <dgm:pt modelId="{B82471BB-A440-344D-AE82-7ED1DF2B6677}" type="parTrans" cxnId="{D40ED87A-B172-6342-AF29-F1162DB5111C}">
      <dgm:prSet/>
      <dgm:spPr/>
      <dgm:t>
        <a:bodyPr/>
        <a:lstStyle/>
        <a:p>
          <a:endParaRPr lang="en-US"/>
        </a:p>
      </dgm:t>
    </dgm:pt>
    <dgm:pt modelId="{1C7C87DB-8E34-DF4C-88BD-1BBC8F5070E2}" type="sibTrans" cxnId="{D40ED87A-B172-6342-AF29-F1162DB5111C}">
      <dgm:prSet/>
      <dgm:spPr/>
      <dgm:t>
        <a:bodyPr/>
        <a:lstStyle/>
        <a:p>
          <a:endParaRPr lang="en-US"/>
        </a:p>
      </dgm:t>
    </dgm:pt>
    <dgm:pt modelId="{0A26F0FD-A0FB-C044-BE45-944D3B34612C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 err="1">
              <a:latin typeface="Century Gothic"/>
              <a:cs typeface="Century Gothic"/>
            </a:rPr>
            <a:t>Logistique</a:t>
          </a:r>
          <a:endParaRPr lang="en-US" dirty="0">
            <a:latin typeface="Century Gothic"/>
            <a:cs typeface="Century Gothic"/>
          </a:endParaRPr>
        </a:p>
      </dgm:t>
    </dgm:pt>
    <dgm:pt modelId="{AF88D9A5-BDE0-0442-BEFF-60D3B8BC4CFB}" type="parTrans" cxnId="{418C15BF-4903-9E4E-84AB-A2A4FF9A8F2D}">
      <dgm:prSet/>
      <dgm:spPr/>
      <dgm:t>
        <a:bodyPr/>
        <a:lstStyle/>
        <a:p>
          <a:endParaRPr lang="en-US"/>
        </a:p>
      </dgm:t>
    </dgm:pt>
    <dgm:pt modelId="{7BDB6B4F-9D1E-2646-9207-223800A8C187}" type="sibTrans" cxnId="{418C15BF-4903-9E4E-84AB-A2A4FF9A8F2D}">
      <dgm:prSet/>
      <dgm:spPr/>
      <dgm:t>
        <a:bodyPr/>
        <a:lstStyle/>
        <a:p>
          <a:endParaRPr lang="en-US"/>
        </a:p>
      </dgm:t>
    </dgm:pt>
    <dgm:pt modelId="{5A5B5279-E043-B24E-B2BC-0D90CDAD0999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 err="1">
              <a:latin typeface="Century Gothic"/>
              <a:cs typeface="Century Gothic"/>
            </a:rPr>
            <a:t>Apprenants</a:t>
          </a:r>
          <a:endParaRPr lang="en-US" dirty="0">
            <a:latin typeface="Century Gothic"/>
            <a:cs typeface="Century Gothic"/>
          </a:endParaRPr>
        </a:p>
      </dgm:t>
    </dgm:pt>
    <dgm:pt modelId="{0E096E46-6D80-9A41-9D58-A932CB7ED5C2}" type="parTrans" cxnId="{DFD84476-A2CD-9B42-A02A-B5D1104D6916}">
      <dgm:prSet/>
      <dgm:spPr/>
      <dgm:t>
        <a:bodyPr/>
        <a:lstStyle/>
        <a:p>
          <a:endParaRPr lang="en-US"/>
        </a:p>
      </dgm:t>
    </dgm:pt>
    <dgm:pt modelId="{19FC63D1-9455-5A4D-8205-3F350492D092}" type="sibTrans" cxnId="{DFD84476-A2CD-9B42-A02A-B5D1104D6916}">
      <dgm:prSet/>
      <dgm:spPr/>
      <dgm:t>
        <a:bodyPr/>
        <a:lstStyle/>
        <a:p>
          <a:endParaRPr lang="en-US"/>
        </a:p>
      </dgm:t>
    </dgm:pt>
    <dgm:pt modelId="{5EEBD6C7-A179-F04D-AC00-399AB5C935F7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 err="1">
              <a:latin typeface="Century Gothic"/>
              <a:cs typeface="Century Gothic"/>
            </a:rPr>
            <a:t>Vous-même</a:t>
          </a:r>
          <a:endParaRPr lang="en-US" dirty="0">
            <a:latin typeface="Century Gothic"/>
            <a:cs typeface="Century Gothic"/>
          </a:endParaRPr>
        </a:p>
      </dgm:t>
    </dgm:pt>
    <dgm:pt modelId="{FEEA2723-1090-8543-8E03-CA3AB05C30C2}" type="parTrans" cxnId="{48E34EB0-5B55-C547-96CB-EBA491FAA4E8}">
      <dgm:prSet/>
      <dgm:spPr/>
      <dgm:t>
        <a:bodyPr/>
        <a:lstStyle/>
        <a:p>
          <a:endParaRPr lang="en-US"/>
        </a:p>
      </dgm:t>
    </dgm:pt>
    <dgm:pt modelId="{F54D31B5-0E68-8F47-BD11-DCA99F17CB0B}" type="sibTrans" cxnId="{48E34EB0-5B55-C547-96CB-EBA491FAA4E8}">
      <dgm:prSet/>
      <dgm:spPr/>
      <dgm:t>
        <a:bodyPr/>
        <a:lstStyle/>
        <a:p>
          <a:endParaRPr lang="en-US"/>
        </a:p>
      </dgm:t>
    </dgm:pt>
    <dgm:pt modelId="{22133108-A0D9-C746-9921-F3F9295741CC}" type="pres">
      <dgm:prSet presAssocID="{5C9F35B1-25B2-2146-B3FF-63BD5B6F4C68}" presName="diagram" presStyleCnt="0">
        <dgm:presLayoutVars>
          <dgm:dir/>
          <dgm:resizeHandles val="exact"/>
        </dgm:presLayoutVars>
      </dgm:prSet>
      <dgm:spPr/>
    </dgm:pt>
    <dgm:pt modelId="{417CE861-22B0-D846-A9DA-2423BA770618}" type="pres">
      <dgm:prSet presAssocID="{EC0D2988-9609-2A48-B0C8-B45183F58EE2}" presName="node" presStyleLbl="node1" presStyleIdx="0" presStyleCnt="4">
        <dgm:presLayoutVars>
          <dgm:bulletEnabled val="1"/>
        </dgm:presLayoutVars>
      </dgm:prSet>
      <dgm:spPr/>
    </dgm:pt>
    <dgm:pt modelId="{9E9BE731-4401-0244-BC9D-B4F1DACA00F1}" type="pres">
      <dgm:prSet presAssocID="{1C7C87DB-8E34-DF4C-88BD-1BBC8F5070E2}" presName="sibTrans" presStyleCnt="0"/>
      <dgm:spPr/>
    </dgm:pt>
    <dgm:pt modelId="{ADC21DE6-0115-5545-9366-989824584F3C}" type="pres">
      <dgm:prSet presAssocID="{0A26F0FD-A0FB-C044-BE45-944D3B34612C}" presName="node" presStyleLbl="node1" presStyleIdx="1" presStyleCnt="4">
        <dgm:presLayoutVars>
          <dgm:bulletEnabled val="1"/>
        </dgm:presLayoutVars>
      </dgm:prSet>
      <dgm:spPr/>
    </dgm:pt>
    <dgm:pt modelId="{AB6789D9-8B6D-9F4C-A88F-22BD82F02E61}" type="pres">
      <dgm:prSet presAssocID="{7BDB6B4F-9D1E-2646-9207-223800A8C187}" presName="sibTrans" presStyleCnt="0"/>
      <dgm:spPr/>
    </dgm:pt>
    <dgm:pt modelId="{8C28DD19-5DCF-9B49-A841-EDF8CD55E867}" type="pres">
      <dgm:prSet presAssocID="{5A5B5279-E043-B24E-B2BC-0D90CDAD0999}" presName="node" presStyleLbl="node1" presStyleIdx="2" presStyleCnt="4">
        <dgm:presLayoutVars>
          <dgm:bulletEnabled val="1"/>
        </dgm:presLayoutVars>
      </dgm:prSet>
      <dgm:spPr/>
    </dgm:pt>
    <dgm:pt modelId="{418CB8ED-6AB1-C34F-9303-0535B751FCA7}" type="pres">
      <dgm:prSet presAssocID="{19FC63D1-9455-5A4D-8205-3F350492D092}" presName="sibTrans" presStyleCnt="0"/>
      <dgm:spPr/>
    </dgm:pt>
    <dgm:pt modelId="{E6D796A9-5AC5-834C-8ECD-F4001946A8EE}" type="pres">
      <dgm:prSet presAssocID="{5EEBD6C7-A179-F04D-AC00-399AB5C935F7}" presName="node" presStyleLbl="node1" presStyleIdx="3" presStyleCnt="4">
        <dgm:presLayoutVars>
          <dgm:bulletEnabled val="1"/>
        </dgm:presLayoutVars>
      </dgm:prSet>
      <dgm:spPr/>
    </dgm:pt>
  </dgm:ptLst>
  <dgm:cxnLst>
    <dgm:cxn modelId="{EF14A32F-3EE0-3C45-BF36-317A09E01CDA}" type="presOf" srcId="{EC0D2988-9609-2A48-B0C8-B45183F58EE2}" destId="{417CE861-22B0-D846-A9DA-2423BA770618}" srcOrd="0" destOrd="0" presId="urn:microsoft.com/office/officeart/2005/8/layout/default"/>
    <dgm:cxn modelId="{12D21831-2A68-674D-BA86-AB213E991335}" type="presOf" srcId="{5C9F35B1-25B2-2146-B3FF-63BD5B6F4C68}" destId="{22133108-A0D9-C746-9921-F3F9295741CC}" srcOrd="0" destOrd="0" presId="urn:microsoft.com/office/officeart/2005/8/layout/default"/>
    <dgm:cxn modelId="{C3BEFC33-276E-1748-9170-D48E160C90FF}" type="presOf" srcId="{0A26F0FD-A0FB-C044-BE45-944D3B34612C}" destId="{ADC21DE6-0115-5545-9366-989824584F3C}" srcOrd="0" destOrd="0" presId="urn:microsoft.com/office/officeart/2005/8/layout/default"/>
    <dgm:cxn modelId="{DFD84476-A2CD-9B42-A02A-B5D1104D6916}" srcId="{5C9F35B1-25B2-2146-B3FF-63BD5B6F4C68}" destId="{5A5B5279-E043-B24E-B2BC-0D90CDAD0999}" srcOrd="2" destOrd="0" parTransId="{0E096E46-6D80-9A41-9D58-A932CB7ED5C2}" sibTransId="{19FC63D1-9455-5A4D-8205-3F350492D092}"/>
    <dgm:cxn modelId="{D40ED87A-B172-6342-AF29-F1162DB5111C}" srcId="{5C9F35B1-25B2-2146-B3FF-63BD5B6F4C68}" destId="{EC0D2988-9609-2A48-B0C8-B45183F58EE2}" srcOrd="0" destOrd="0" parTransId="{B82471BB-A440-344D-AE82-7ED1DF2B6677}" sibTransId="{1C7C87DB-8E34-DF4C-88BD-1BBC8F5070E2}"/>
    <dgm:cxn modelId="{5C981187-C6B0-0341-B9DE-830F143F4478}" type="presOf" srcId="{5EEBD6C7-A179-F04D-AC00-399AB5C935F7}" destId="{E6D796A9-5AC5-834C-8ECD-F4001946A8EE}" srcOrd="0" destOrd="0" presId="urn:microsoft.com/office/officeart/2005/8/layout/default"/>
    <dgm:cxn modelId="{48E34EB0-5B55-C547-96CB-EBA491FAA4E8}" srcId="{5C9F35B1-25B2-2146-B3FF-63BD5B6F4C68}" destId="{5EEBD6C7-A179-F04D-AC00-399AB5C935F7}" srcOrd="3" destOrd="0" parTransId="{FEEA2723-1090-8543-8E03-CA3AB05C30C2}" sibTransId="{F54D31B5-0E68-8F47-BD11-DCA99F17CB0B}"/>
    <dgm:cxn modelId="{418C15BF-4903-9E4E-84AB-A2A4FF9A8F2D}" srcId="{5C9F35B1-25B2-2146-B3FF-63BD5B6F4C68}" destId="{0A26F0FD-A0FB-C044-BE45-944D3B34612C}" srcOrd="1" destOrd="0" parTransId="{AF88D9A5-BDE0-0442-BEFF-60D3B8BC4CFB}" sibTransId="{7BDB6B4F-9D1E-2646-9207-223800A8C187}"/>
    <dgm:cxn modelId="{64ACF7EC-A14E-C047-A630-25F4F875D3FA}" type="presOf" srcId="{5A5B5279-E043-B24E-B2BC-0D90CDAD0999}" destId="{8C28DD19-5DCF-9B49-A841-EDF8CD55E867}" srcOrd="0" destOrd="0" presId="urn:microsoft.com/office/officeart/2005/8/layout/default"/>
    <dgm:cxn modelId="{4A360843-5991-624E-B587-F13574E56EAC}" type="presParOf" srcId="{22133108-A0D9-C746-9921-F3F9295741CC}" destId="{417CE861-22B0-D846-A9DA-2423BA770618}" srcOrd="0" destOrd="0" presId="urn:microsoft.com/office/officeart/2005/8/layout/default"/>
    <dgm:cxn modelId="{7B5EBFA8-A56F-0543-B602-5DA6EC3A7A75}" type="presParOf" srcId="{22133108-A0D9-C746-9921-F3F9295741CC}" destId="{9E9BE731-4401-0244-BC9D-B4F1DACA00F1}" srcOrd="1" destOrd="0" presId="urn:microsoft.com/office/officeart/2005/8/layout/default"/>
    <dgm:cxn modelId="{2F61C098-7D40-F44B-8597-80AD7853AC41}" type="presParOf" srcId="{22133108-A0D9-C746-9921-F3F9295741CC}" destId="{ADC21DE6-0115-5545-9366-989824584F3C}" srcOrd="2" destOrd="0" presId="urn:microsoft.com/office/officeart/2005/8/layout/default"/>
    <dgm:cxn modelId="{F40FFA56-7D93-F64F-9347-568A14BB03A9}" type="presParOf" srcId="{22133108-A0D9-C746-9921-F3F9295741CC}" destId="{AB6789D9-8B6D-9F4C-A88F-22BD82F02E61}" srcOrd="3" destOrd="0" presId="urn:microsoft.com/office/officeart/2005/8/layout/default"/>
    <dgm:cxn modelId="{3D0A7B3B-2E15-CA48-A379-4DABA9F80CF6}" type="presParOf" srcId="{22133108-A0D9-C746-9921-F3F9295741CC}" destId="{8C28DD19-5DCF-9B49-A841-EDF8CD55E867}" srcOrd="4" destOrd="0" presId="urn:microsoft.com/office/officeart/2005/8/layout/default"/>
    <dgm:cxn modelId="{66C7BDB4-4198-064A-825E-44A5467D1A6E}" type="presParOf" srcId="{22133108-A0D9-C746-9921-F3F9295741CC}" destId="{418CB8ED-6AB1-C34F-9303-0535B751FCA7}" srcOrd="5" destOrd="0" presId="urn:microsoft.com/office/officeart/2005/8/layout/default"/>
    <dgm:cxn modelId="{8140540A-EA1B-474A-8E6B-6B1AD69236B5}" type="presParOf" srcId="{22133108-A0D9-C746-9921-F3F9295741CC}" destId="{E6D796A9-5AC5-834C-8ECD-F4001946A8E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322BF2-850E-8F43-AE1D-E9D8421CBD67}" type="doc">
      <dgm:prSet loTypeId="urn:microsoft.com/office/officeart/2008/layout/LinedList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1421EE0-5E9A-1D46-90DF-85B5B60E9DAD}">
      <dgm:prSet phldrT="[Text]" custT="1"/>
      <dgm:spPr/>
      <dgm:t>
        <a:bodyPr/>
        <a:lstStyle/>
        <a:p>
          <a:r>
            <a:rPr lang="en-US" sz="2200" dirty="0" err="1">
              <a:latin typeface="Century Gothic"/>
              <a:cs typeface="Century Gothic"/>
            </a:rPr>
            <a:t>Posez</a:t>
          </a:r>
          <a:r>
            <a:rPr lang="en-US" sz="2200" dirty="0">
              <a:latin typeface="Century Gothic"/>
              <a:cs typeface="Century Gothic"/>
            </a:rPr>
            <a:t> des questions</a:t>
          </a:r>
        </a:p>
      </dgm:t>
    </dgm:pt>
    <dgm:pt modelId="{CA587ECA-8F8C-924A-84C8-F376915E78BC}" type="parTrans" cxnId="{827C6680-66A9-6C43-9A5D-F053FCBF9A89}">
      <dgm:prSet/>
      <dgm:spPr/>
      <dgm:t>
        <a:bodyPr/>
        <a:lstStyle/>
        <a:p>
          <a:endParaRPr lang="en-US"/>
        </a:p>
      </dgm:t>
    </dgm:pt>
    <dgm:pt modelId="{155321DD-8581-0748-B5B1-1EAB0389CBE7}" type="sibTrans" cxnId="{827C6680-66A9-6C43-9A5D-F053FCBF9A89}">
      <dgm:prSet/>
      <dgm:spPr/>
      <dgm:t>
        <a:bodyPr/>
        <a:lstStyle/>
        <a:p>
          <a:endParaRPr lang="en-US"/>
        </a:p>
      </dgm:t>
    </dgm:pt>
    <dgm:pt modelId="{F06BFAB6-C629-0849-AF01-F717621D306F}">
      <dgm:prSet phldrT="[Text]" custT="1"/>
      <dgm:spPr/>
      <dgm:t>
        <a:bodyPr/>
        <a:lstStyle/>
        <a:p>
          <a:r>
            <a:rPr lang="en-US" sz="2200" b="1" dirty="0" err="1">
              <a:latin typeface="Century Gothic"/>
              <a:cs typeface="Century Gothic"/>
            </a:rPr>
            <a:t>Fermées</a:t>
          </a:r>
          <a:r>
            <a:rPr lang="en-US" sz="2200" b="1" dirty="0">
              <a:latin typeface="Century Gothic"/>
              <a:cs typeface="Century Gothic"/>
            </a:rPr>
            <a:t> </a:t>
          </a:r>
          <a:r>
            <a:rPr lang="en-US" sz="2200" b="0" dirty="0">
              <a:latin typeface="Century Gothic"/>
              <a:cs typeface="Century Gothic"/>
            </a:rPr>
            <a:t>:</a:t>
          </a:r>
          <a:r>
            <a:rPr lang="en-US" sz="2200" b="1" dirty="0">
              <a:latin typeface="Century Gothic"/>
              <a:cs typeface="Century Gothic"/>
            </a:rPr>
            <a:t> </a:t>
          </a:r>
          <a:r>
            <a:rPr lang="en-US" sz="2200" b="0" dirty="0">
              <a:latin typeface="Century Gothic"/>
              <a:cs typeface="Century Gothic"/>
            </a:rPr>
            <a:t>on y </a:t>
          </a:r>
          <a:r>
            <a:rPr lang="en-US" sz="2200" b="0" dirty="0" err="1">
              <a:latin typeface="Century Gothic"/>
              <a:cs typeface="Century Gothic"/>
            </a:rPr>
            <a:t>répond</a:t>
          </a:r>
          <a:r>
            <a:rPr lang="en-US" sz="2200" b="0" dirty="0">
              <a:latin typeface="Century Gothic"/>
              <a:cs typeface="Century Gothic"/>
            </a:rPr>
            <a:t> par </a:t>
          </a:r>
          <a:r>
            <a:rPr lang="en-US" sz="2000" b="0" dirty="0" err="1">
              <a:latin typeface="Century Gothic"/>
              <a:cs typeface="Century Gothic"/>
            </a:rPr>
            <a:t>oui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dirty="0" err="1">
              <a:latin typeface="Century Gothic"/>
              <a:cs typeface="Century Gothic"/>
            </a:rPr>
            <a:t>ou</a:t>
          </a:r>
          <a:r>
            <a:rPr lang="en-US" sz="2000" dirty="0">
              <a:latin typeface="Century Gothic"/>
              <a:cs typeface="Century Gothic"/>
            </a:rPr>
            <a:t> par non</a:t>
          </a:r>
        </a:p>
      </dgm:t>
    </dgm:pt>
    <dgm:pt modelId="{7D659A51-E514-1C4B-8B65-24651DBE5382}" type="parTrans" cxnId="{D94F6C65-BE2E-B34F-863D-FF10421845D0}">
      <dgm:prSet/>
      <dgm:spPr/>
      <dgm:t>
        <a:bodyPr/>
        <a:lstStyle/>
        <a:p>
          <a:endParaRPr lang="en-US"/>
        </a:p>
      </dgm:t>
    </dgm:pt>
    <dgm:pt modelId="{BDBB6198-EC88-A441-894A-AB9D6CA13375}" type="sibTrans" cxnId="{D94F6C65-BE2E-B34F-863D-FF10421845D0}">
      <dgm:prSet/>
      <dgm:spPr/>
      <dgm:t>
        <a:bodyPr/>
        <a:lstStyle/>
        <a:p>
          <a:endParaRPr lang="en-US"/>
        </a:p>
      </dgm:t>
    </dgm:pt>
    <dgm:pt modelId="{13DADE8C-0121-814E-880C-841F6CD6543E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Ouvertes </a:t>
          </a:r>
          <a:r>
            <a:rPr lang="en-US" sz="2200" b="0" dirty="0">
              <a:latin typeface="Century Gothic"/>
              <a:cs typeface="Century Gothic"/>
            </a:rPr>
            <a:t>:</a:t>
          </a:r>
          <a:r>
            <a:rPr lang="en-US" sz="2200" b="1" dirty="0">
              <a:latin typeface="Century Gothic"/>
              <a:cs typeface="Century Gothic"/>
            </a:rPr>
            <a:t> </a:t>
          </a:r>
          <a:r>
            <a:rPr lang="en-US" sz="2000" b="0" dirty="0">
              <a:latin typeface="Century Gothic"/>
              <a:cs typeface="Century Gothic"/>
            </a:rPr>
            <a:t>pas de bonne </a:t>
          </a:r>
          <a:r>
            <a:rPr lang="en-US" sz="2000" b="0" dirty="0" err="1">
              <a:latin typeface="Century Gothic"/>
              <a:cs typeface="Century Gothic"/>
            </a:rPr>
            <a:t>ou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mauvaise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réponse</a:t>
          </a:r>
          <a:r>
            <a:rPr lang="en-US" sz="2000" b="0" dirty="0">
              <a:latin typeface="Century Gothic"/>
              <a:cs typeface="Century Gothic"/>
            </a:rPr>
            <a:t> ; </a:t>
          </a:r>
          <a:r>
            <a:rPr lang="en-US" sz="2000" b="0" dirty="0" err="1">
              <a:latin typeface="Century Gothic"/>
              <a:cs typeface="Century Gothic"/>
            </a:rPr>
            <a:t>nécessitent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une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prise</a:t>
          </a:r>
          <a:r>
            <a:rPr lang="en-US" sz="2000" b="0" dirty="0">
              <a:latin typeface="Century Gothic"/>
              <a:cs typeface="Century Gothic"/>
            </a:rPr>
            <a:t> de position </a:t>
          </a:r>
          <a:r>
            <a:rPr lang="en-US" sz="2000" b="0" dirty="0" err="1">
              <a:latin typeface="Century Gothic"/>
              <a:cs typeface="Century Gothic"/>
            </a:rPr>
            <a:t>ou</a:t>
          </a:r>
          <a:r>
            <a:rPr lang="en-US" sz="2000" b="0" dirty="0">
              <a:latin typeface="Century Gothic"/>
              <a:cs typeface="Century Gothic"/>
            </a:rPr>
            <a:t> des explications</a:t>
          </a:r>
          <a:endParaRPr lang="en-US" sz="2000" dirty="0">
            <a:latin typeface="Century Gothic"/>
            <a:cs typeface="Century Gothic"/>
          </a:endParaRPr>
        </a:p>
      </dgm:t>
    </dgm:pt>
    <dgm:pt modelId="{811CBE4F-0863-4B44-A2EA-1846EC5E4745}" type="parTrans" cxnId="{5DB8BB23-852E-D24F-B4FA-A1A1CFF63335}">
      <dgm:prSet/>
      <dgm:spPr/>
      <dgm:t>
        <a:bodyPr/>
        <a:lstStyle/>
        <a:p>
          <a:endParaRPr lang="en-US"/>
        </a:p>
      </dgm:t>
    </dgm:pt>
    <dgm:pt modelId="{D24471DE-1C19-AE43-9833-CB2F79D52F5E}" type="sibTrans" cxnId="{5DB8BB23-852E-D24F-B4FA-A1A1CFF63335}">
      <dgm:prSet/>
      <dgm:spPr/>
      <dgm:t>
        <a:bodyPr/>
        <a:lstStyle/>
        <a:p>
          <a:endParaRPr lang="en-US"/>
        </a:p>
      </dgm:t>
    </dgm:pt>
    <dgm:pt modelId="{FC72BF1F-AA0E-3C49-B45B-ABA6FAF44D2E}">
      <dgm:prSet phldrT="[Text]" custT="1"/>
      <dgm:spPr/>
      <dgm:t>
        <a:bodyPr/>
        <a:lstStyle/>
        <a:p>
          <a:r>
            <a:rPr lang="en-US" sz="2200" b="1" dirty="0" err="1">
              <a:latin typeface="Century Gothic"/>
              <a:cs typeface="Century Gothic"/>
            </a:rPr>
            <a:t>Suggestives</a:t>
          </a:r>
          <a:r>
            <a:rPr lang="en-US" sz="2200" b="1" dirty="0">
              <a:latin typeface="Century Gothic"/>
              <a:cs typeface="Century Gothic"/>
            </a:rPr>
            <a:t> </a:t>
          </a:r>
          <a:r>
            <a:rPr lang="en-US" sz="2200" b="0" dirty="0">
              <a:latin typeface="Century Gothic"/>
              <a:cs typeface="Century Gothic"/>
            </a:rPr>
            <a:t>:</a:t>
          </a:r>
          <a:r>
            <a:rPr lang="en-US" sz="2200" dirty="0">
              <a:latin typeface="Century Gothic"/>
              <a:cs typeface="Century Gothic"/>
            </a:rPr>
            <a:t> </a:t>
          </a:r>
          <a:r>
            <a:rPr lang="en-US" sz="2000" dirty="0" err="1">
              <a:latin typeface="Century Gothic"/>
              <a:cs typeface="Century Gothic"/>
            </a:rPr>
            <a:t>réponse</a:t>
          </a:r>
          <a:r>
            <a:rPr lang="en-US" sz="2000" dirty="0">
              <a:latin typeface="Century Gothic"/>
              <a:cs typeface="Century Gothic"/>
            </a:rPr>
            <a:t> </a:t>
          </a:r>
          <a:r>
            <a:rPr lang="en-US" sz="2000" dirty="0" err="1">
              <a:latin typeface="Century Gothic"/>
              <a:cs typeface="Century Gothic"/>
            </a:rPr>
            <a:t>clairement</a:t>
          </a:r>
          <a:r>
            <a:rPr lang="en-US" sz="2000" dirty="0">
              <a:latin typeface="Century Gothic"/>
              <a:cs typeface="Century Gothic"/>
            </a:rPr>
            <a:t> </a:t>
          </a:r>
          <a:r>
            <a:rPr lang="en-US" sz="2000" dirty="0" err="1">
              <a:latin typeface="Century Gothic"/>
              <a:cs typeface="Century Gothic"/>
            </a:rPr>
            <a:t>suggérée</a:t>
          </a:r>
          <a:endParaRPr lang="en-US" sz="2000" dirty="0">
            <a:latin typeface="Century Gothic"/>
            <a:cs typeface="Century Gothic"/>
          </a:endParaRPr>
        </a:p>
      </dgm:t>
    </dgm:pt>
    <dgm:pt modelId="{522DEDA0-5A8D-8F45-B41E-954069F2879D}" type="parTrans" cxnId="{09407264-DC1D-7548-9361-73C65CFC4EC3}">
      <dgm:prSet/>
      <dgm:spPr/>
      <dgm:t>
        <a:bodyPr/>
        <a:lstStyle/>
        <a:p>
          <a:endParaRPr lang="en-US"/>
        </a:p>
      </dgm:t>
    </dgm:pt>
    <dgm:pt modelId="{A33ECF09-BB94-8E44-B8B2-C16ACCA31D31}" type="sibTrans" cxnId="{09407264-DC1D-7548-9361-73C65CFC4EC3}">
      <dgm:prSet/>
      <dgm:spPr/>
      <dgm:t>
        <a:bodyPr/>
        <a:lstStyle/>
        <a:p>
          <a:endParaRPr lang="en-US"/>
        </a:p>
      </dgm:t>
    </dgm:pt>
    <dgm:pt modelId="{3D4E0862-D81D-674C-9108-326F80EC39E4}">
      <dgm:prSet phldrT="[Text]" custT="1"/>
      <dgm:spPr/>
      <dgm:t>
        <a:bodyPr/>
        <a:lstStyle/>
        <a:p>
          <a:r>
            <a:rPr lang="en-US" sz="2200" b="1" dirty="0" err="1">
              <a:latin typeface="Century Gothic"/>
              <a:cs typeface="Century Gothic"/>
            </a:rPr>
            <a:t>D’approfondissement</a:t>
          </a:r>
          <a:r>
            <a:rPr lang="en-US" sz="2200" b="1" dirty="0">
              <a:latin typeface="Century Gothic"/>
              <a:cs typeface="Century Gothic"/>
            </a:rPr>
            <a:t> </a:t>
          </a:r>
          <a:r>
            <a:rPr lang="en-US" sz="2200" b="0" dirty="0">
              <a:latin typeface="Century Gothic"/>
              <a:cs typeface="Century Gothic"/>
            </a:rPr>
            <a:t>:</a:t>
          </a:r>
          <a:r>
            <a:rPr lang="en-US" sz="2200" b="1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visent</a:t>
          </a:r>
          <a:r>
            <a:rPr lang="en-US" sz="2000" b="0" dirty="0">
              <a:latin typeface="Century Gothic"/>
              <a:cs typeface="Century Gothic"/>
            </a:rPr>
            <a:t> à </a:t>
          </a:r>
          <a:r>
            <a:rPr lang="en-US" sz="2000" b="0" dirty="0" err="1">
              <a:latin typeface="Century Gothic"/>
              <a:cs typeface="Century Gothic"/>
            </a:rPr>
            <a:t>obtenir</a:t>
          </a:r>
          <a:r>
            <a:rPr lang="en-US" sz="2000" b="0" dirty="0">
              <a:latin typeface="Century Gothic"/>
              <a:cs typeface="Century Gothic"/>
            </a:rPr>
            <a:t> </a:t>
          </a:r>
          <a:br>
            <a:rPr lang="en-US" sz="2000" b="0" dirty="0">
              <a:latin typeface="Century Gothic"/>
              <a:cs typeface="Century Gothic"/>
            </a:rPr>
          </a:br>
          <a:r>
            <a:rPr lang="en-US" sz="2000" b="0" dirty="0">
              <a:latin typeface="Century Gothic"/>
              <a:cs typeface="Century Gothic"/>
            </a:rPr>
            <a:t>un </a:t>
          </a:r>
          <a:r>
            <a:rPr lang="en-US" sz="2000" b="0" dirty="0" err="1">
              <a:latin typeface="Century Gothic"/>
              <a:cs typeface="Century Gothic"/>
            </a:rPr>
            <a:t>complément</a:t>
          </a:r>
          <a:r>
            <a:rPr lang="en-US" sz="2000" b="0" dirty="0">
              <a:latin typeface="Century Gothic"/>
              <a:cs typeface="Century Gothic"/>
            </a:rPr>
            <a:t> </a:t>
          </a:r>
          <a:r>
            <a:rPr lang="en-US" sz="2000" b="0" dirty="0" err="1">
              <a:latin typeface="Century Gothic"/>
              <a:cs typeface="Century Gothic"/>
            </a:rPr>
            <a:t>d’information</a:t>
          </a:r>
          <a:endParaRPr lang="en-US" sz="2000" b="0" dirty="0">
            <a:latin typeface="Century Gothic"/>
            <a:cs typeface="Century Gothic"/>
          </a:endParaRPr>
        </a:p>
      </dgm:t>
    </dgm:pt>
    <dgm:pt modelId="{1B817E05-C4DB-3B42-88D9-F2CFE70A9B01}" type="parTrans" cxnId="{C8350BE1-7E9C-ED45-A506-E120406E74C5}">
      <dgm:prSet/>
      <dgm:spPr/>
      <dgm:t>
        <a:bodyPr/>
        <a:lstStyle/>
        <a:p>
          <a:endParaRPr lang="en-US"/>
        </a:p>
      </dgm:t>
    </dgm:pt>
    <dgm:pt modelId="{6DF1F7A8-7BA0-1543-954C-8B9E6D22CD81}" type="sibTrans" cxnId="{C8350BE1-7E9C-ED45-A506-E120406E74C5}">
      <dgm:prSet/>
      <dgm:spPr/>
      <dgm:t>
        <a:bodyPr/>
        <a:lstStyle/>
        <a:p>
          <a:endParaRPr lang="en-US"/>
        </a:p>
      </dgm:t>
    </dgm:pt>
    <dgm:pt modelId="{F730EF39-C8BE-6F47-AB78-CD1C335E1DF3}">
      <dgm:prSet phldrT="[Text]" custT="1"/>
      <dgm:spPr/>
      <dgm:t>
        <a:bodyPr/>
        <a:lstStyle/>
        <a:p>
          <a:r>
            <a:rPr lang="en-US" sz="2200" b="1" dirty="0" err="1">
              <a:latin typeface="Century Gothic"/>
              <a:cs typeface="Century Gothic"/>
            </a:rPr>
            <a:t>Hypothétiques</a:t>
          </a:r>
          <a:r>
            <a:rPr lang="en-US" sz="2200" b="1" dirty="0">
              <a:latin typeface="Century Gothic"/>
              <a:cs typeface="Century Gothic"/>
            </a:rPr>
            <a:t> </a:t>
          </a:r>
          <a:r>
            <a:rPr lang="en-US" sz="2200" b="0" dirty="0">
              <a:latin typeface="Century Gothic"/>
              <a:cs typeface="Century Gothic"/>
            </a:rPr>
            <a:t>:</a:t>
          </a:r>
          <a:r>
            <a:rPr lang="en-US" sz="2200" dirty="0">
              <a:latin typeface="Century Gothic"/>
              <a:cs typeface="Century Gothic"/>
            </a:rPr>
            <a:t> </a:t>
          </a:r>
          <a:r>
            <a:rPr lang="en-US" sz="2000" dirty="0" err="1">
              <a:latin typeface="Century Gothic"/>
              <a:cs typeface="Century Gothic"/>
            </a:rPr>
            <a:t>aident</a:t>
          </a:r>
          <a:r>
            <a:rPr lang="en-US" sz="2000" dirty="0">
              <a:latin typeface="Century Gothic"/>
              <a:cs typeface="Century Gothic"/>
            </a:rPr>
            <a:t> à </a:t>
          </a:r>
          <a:r>
            <a:rPr lang="en-US" sz="2000" dirty="0" err="1">
              <a:latin typeface="Century Gothic"/>
              <a:cs typeface="Century Gothic"/>
            </a:rPr>
            <a:t>réfléchir</a:t>
          </a:r>
          <a:r>
            <a:rPr lang="en-US" sz="2000" dirty="0">
              <a:latin typeface="Century Gothic"/>
              <a:cs typeface="Century Gothic"/>
            </a:rPr>
            <a:t> à </a:t>
          </a:r>
          <a:r>
            <a:rPr lang="en-US" sz="2000" dirty="0" err="1">
              <a:latin typeface="Century Gothic"/>
              <a:cs typeface="Century Gothic"/>
            </a:rPr>
            <a:t>l’application</a:t>
          </a:r>
          <a:r>
            <a:rPr lang="en-US" sz="2000" dirty="0">
              <a:latin typeface="Century Gothic"/>
              <a:cs typeface="Century Gothic"/>
            </a:rPr>
            <a:t> d’un concept</a:t>
          </a:r>
        </a:p>
      </dgm:t>
    </dgm:pt>
    <dgm:pt modelId="{04D2490B-513F-B243-9925-714D8786BDCD}" type="parTrans" cxnId="{FFE10A16-202A-304F-9AD6-6E82E97FC570}">
      <dgm:prSet/>
      <dgm:spPr/>
      <dgm:t>
        <a:bodyPr/>
        <a:lstStyle/>
        <a:p>
          <a:endParaRPr lang="en-US"/>
        </a:p>
      </dgm:t>
    </dgm:pt>
    <dgm:pt modelId="{5F0F1748-C33C-5941-ABB2-352C4ACC9CBE}" type="sibTrans" cxnId="{FFE10A16-202A-304F-9AD6-6E82E97FC570}">
      <dgm:prSet/>
      <dgm:spPr/>
      <dgm:t>
        <a:bodyPr/>
        <a:lstStyle/>
        <a:p>
          <a:endParaRPr lang="en-US"/>
        </a:p>
      </dgm:t>
    </dgm:pt>
    <dgm:pt modelId="{89A97BB6-366F-1340-BB76-7BFD4E4555FE}" type="pres">
      <dgm:prSet presAssocID="{49322BF2-850E-8F43-AE1D-E9D8421CBD67}" presName="vert0" presStyleCnt="0">
        <dgm:presLayoutVars>
          <dgm:dir/>
          <dgm:animOne val="branch"/>
          <dgm:animLvl val="lvl"/>
        </dgm:presLayoutVars>
      </dgm:prSet>
      <dgm:spPr/>
    </dgm:pt>
    <dgm:pt modelId="{100295D7-D26D-BC4C-9260-C4EFDF7B3CE2}" type="pres">
      <dgm:prSet presAssocID="{E1421EE0-5E9A-1D46-90DF-85B5B60E9DAD}" presName="thickLine" presStyleLbl="alignNode1" presStyleIdx="0" presStyleCnt="1"/>
      <dgm:spPr/>
    </dgm:pt>
    <dgm:pt modelId="{DEA842EE-74B3-5843-AB78-ACE87A51CB11}" type="pres">
      <dgm:prSet presAssocID="{E1421EE0-5E9A-1D46-90DF-85B5B60E9DAD}" presName="horz1" presStyleCnt="0"/>
      <dgm:spPr/>
    </dgm:pt>
    <dgm:pt modelId="{960D7521-B07F-0342-9B92-217B7DD9C211}" type="pres">
      <dgm:prSet presAssocID="{E1421EE0-5E9A-1D46-90DF-85B5B60E9DAD}" presName="tx1" presStyleLbl="revTx" presStyleIdx="0" presStyleCnt="6"/>
      <dgm:spPr/>
    </dgm:pt>
    <dgm:pt modelId="{38F0A43A-E52D-CE4B-8171-2AB0AA1ABED9}" type="pres">
      <dgm:prSet presAssocID="{E1421EE0-5E9A-1D46-90DF-85B5B60E9DAD}" presName="vert1" presStyleCnt="0"/>
      <dgm:spPr/>
    </dgm:pt>
    <dgm:pt modelId="{A3F6C0C1-6C56-5C4F-A6C7-1F08B4302F5B}" type="pres">
      <dgm:prSet presAssocID="{F06BFAB6-C629-0849-AF01-F717621D306F}" presName="vertSpace2a" presStyleCnt="0"/>
      <dgm:spPr/>
    </dgm:pt>
    <dgm:pt modelId="{06BF027A-E035-E441-9365-3FB447FD749A}" type="pres">
      <dgm:prSet presAssocID="{F06BFAB6-C629-0849-AF01-F717621D306F}" presName="horz2" presStyleCnt="0"/>
      <dgm:spPr/>
    </dgm:pt>
    <dgm:pt modelId="{228422FA-CE77-A64C-A97A-2BA4B78F1C1D}" type="pres">
      <dgm:prSet presAssocID="{F06BFAB6-C629-0849-AF01-F717621D306F}" presName="horzSpace2" presStyleCnt="0"/>
      <dgm:spPr/>
    </dgm:pt>
    <dgm:pt modelId="{CD303E01-F996-8747-B0E3-E76D3E89996D}" type="pres">
      <dgm:prSet presAssocID="{F06BFAB6-C629-0849-AF01-F717621D306F}" presName="tx2" presStyleLbl="revTx" presStyleIdx="1" presStyleCnt="6"/>
      <dgm:spPr/>
    </dgm:pt>
    <dgm:pt modelId="{F35A3C56-9EBF-0B4F-9FD0-591BFFAF374F}" type="pres">
      <dgm:prSet presAssocID="{F06BFAB6-C629-0849-AF01-F717621D306F}" presName="vert2" presStyleCnt="0"/>
      <dgm:spPr/>
    </dgm:pt>
    <dgm:pt modelId="{CE56E4A7-CD43-214D-98E3-254B267C4A3D}" type="pres">
      <dgm:prSet presAssocID="{F06BFAB6-C629-0849-AF01-F717621D306F}" presName="thinLine2b" presStyleLbl="callout" presStyleIdx="0" presStyleCnt="5"/>
      <dgm:spPr/>
    </dgm:pt>
    <dgm:pt modelId="{AF28DB56-AF5E-444A-8CE4-5F54C227BBC2}" type="pres">
      <dgm:prSet presAssocID="{F06BFAB6-C629-0849-AF01-F717621D306F}" presName="vertSpace2b" presStyleCnt="0"/>
      <dgm:spPr/>
    </dgm:pt>
    <dgm:pt modelId="{8267D381-59E9-A043-8A0B-72E0F87E9FC0}" type="pres">
      <dgm:prSet presAssocID="{13DADE8C-0121-814E-880C-841F6CD6543E}" presName="horz2" presStyleCnt="0"/>
      <dgm:spPr/>
    </dgm:pt>
    <dgm:pt modelId="{6C09C812-B726-2D4E-9AEE-3E149416C1DD}" type="pres">
      <dgm:prSet presAssocID="{13DADE8C-0121-814E-880C-841F6CD6543E}" presName="horzSpace2" presStyleCnt="0"/>
      <dgm:spPr/>
    </dgm:pt>
    <dgm:pt modelId="{EA71F3A0-6B2F-E543-9A49-5509F49D0C0E}" type="pres">
      <dgm:prSet presAssocID="{13DADE8C-0121-814E-880C-841F6CD6543E}" presName="tx2" presStyleLbl="revTx" presStyleIdx="2" presStyleCnt="6"/>
      <dgm:spPr/>
    </dgm:pt>
    <dgm:pt modelId="{39965C7E-A517-0949-BAE9-F0954FC98C80}" type="pres">
      <dgm:prSet presAssocID="{13DADE8C-0121-814E-880C-841F6CD6543E}" presName="vert2" presStyleCnt="0"/>
      <dgm:spPr/>
    </dgm:pt>
    <dgm:pt modelId="{70ACF6D8-CFB4-1841-8ADE-630C8CD54B8D}" type="pres">
      <dgm:prSet presAssocID="{13DADE8C-0121-814E-880C-841F6CD6543E}" presName="thinLine2b" presStyleLbl="callout" presStyleIdx="1" presStyleCnt="5"/>
      <dgm:spPr/>
    </dgm:pt>
    <dgm:pt modelId="{F1E86A5E-214F-BC42-8632-D49E68C537F3}" type="pres">
      <dgm:prSet presAssocID="{13DADE8C-0121-814E-880C-841F6CD6543E}" presName="vertSpace2b" presStyleCnt="0"/>
      <dgm:spPr/>
    </dgm:pt>
    <dgm:pt modelId="{4C738D8F-8F82-6F47-99AD-4D9A7F5D4BA2}" type="pres">
      <dgm:prSet presAssocID="{FC72BF1F-AA0E-3C49-B45B-ABA6FAF44D2E}" presName="horz2" presStyleCnt="0"/>
      <dgm:spPr/>
    </dgm:pt>
    <dgm:pt modelId="{0BB120D0-6C4A-B346-8AA9-9C755E4DA011}" type="pres">
      <dgm:prSet presAssocID="{FC72BF1F-AA0E-3C49-B45B-ABA6FAF44D2E}" presName="horzSpace2" presStyleCnt="0"/>
      <dgm:spPr/>
    </dgm:pt>
    <dgm:pt modelId="{364011E8-3A2F-F744-81B9-4FF15D92603A}" type="pres">
      <dgm:prSet presAssocID="{FC72BF1F-AA0E-3C49-B45B-ABA6FAF44D2E}" presName="tx2" presStyleLbl="revTx" presStyleIdx="3" presStyleCnt="6"/>
      <dgm:spPr/>
    </dgm:pt>
    <dgm:pt modelId="{B46BB627-15A0-5543-9398-FE16D628F912}" type="pres">
      <dgm:prSet presAssocID="{FC72BF1F-AA0E-3C49-B45B-ABA6FAF44D2E}" presName="vert2" presStyleCnt="0"/>
      <dgm:spPr/>
    </dgm:pt>
    <dgm:pt modelId="{3398B06A-4693-FC40-B773-2BEE10F7422A}" type="pres">
      <dgm:prSet presAssocID="{FC72BF1F-AA0E-3C49-B45B-ABA6FAF44D2E}" presName="thinLine2b" presStyleLbl="callout" presStyleIdx="2" presStyleCnt="5"/>
      <dgm:spPr/>
    </dgm:pt>
    <dgm:pt modelId="{8E908ACB-F1D4-2F45-BDC0-2C0D6A10CC9D}" type="pres">
      <dgm:prSet presAssocID="{FC72BF1F-AA0E-3C49-B45B-ABA6FAF44D2E}" presName="vertSpace2b" presStyleCnt="0"/>
      <dgm:spPr/>
    </dgm:pt>
    <dgm:pt modelId="{C613DA42-8055-B248-B1F0-45DF7B83186E}" type="pres">
      <dgm:prSet presAssocID="{3D4E0862-D81D-674C-9108-326F80EC39E4}" presName="horz2" presStyleCnt="0"/>
      <dgm:spPr/>
    </dgm:pt>
    <dgm:pt modelId="{14D7615A-5AC2-8A47-A65C-42E569BC046D}" type="pres">
      <dgm:prSet presAssocID="{3D4E0862-D81D-674C-9108-326F80EC39E4}" presName="horzSpace2" presStyleCnt="0"/>
      <dgm:spPr/>
    </dgm:pt>
    <dgm:pt modelId="{C51453FF-19EF-504B-9DCE-44C5C43AD46E}" type="pres">
      <dgm:prSet presAssocID="{3D4E0862-D81D-674C-9108-326F80EC39E4}" presName="tx2" presStyleLbl="revTx" presStyleIdx="4" presStyleCnt="6"/>
      <dgm:spPr/>
    </dgm:pt>
    <dgm:pt modelId="{DA73482D-B143-0842-815D-AF8C1CEE2C6E}" type="pres">
      <dgm:prSet presAssocID="{3D4E0862-D81D-674C-9108-326F80EC39E4}" presName="vert2" presStyleCnt="0"/>
      <dgm:spPr/>
    </dgm:pt>
    <dgm:pt modelId="{164A2E08-756C-2349-82E7-F7887AA23BC1}" type="pres">
      <dgm:prSet presAssocID="{3D4E0862-D81D-674C-9108-326F80EC39E4}" presName="thinLine2b" presStyleLbl="callout" presStyleIdx="3" presStyleCnt="5"/>
      <dgm:spPr/>
    </dgm:pt>
    <dgm:pt modelId="{B2A313D8-B025-5F4F-929F-46DE365060CD}" type="pres">
      <dgm:prSet presAssocID="{3D4E0862-D81D-674C-9108-326F80EC39E4}" presName="vertSpace2b" presStyleCnt="0"/>
      <dgm:spPr/>
    </dgm:pt>
    <dgm:pt modelId="{8BDFCA1F-2603-224B-BDF3-A7998C71993F}" type="pres">
      <dgm:prSet presAssocID="{F730EF39-C8BE-6F47-AB78-CD1C335E1DF3}" presName="horz2" presStyleCnt="0"/>
      <dgm:spPr/>
    </dgm:pt>
    <dgm:pt modelId="{34A942EC-2C3D-8B4F-888B-B03BF5BED71F}" type="pres">
      <dgm:prSet presAssocID="{F730EF39-C8BE-6F47-AB78-CD1C335E1DF3}" presName="horzSpace2" presStyleCnt="0"/>
      <dgm:spPr/>
    </dgm:pt>
    <dgm:pt modelId="{C3D443FB-4548-7846-869D-D060AC9B3D39}" type="pres">
      <dgm:prSet presAssocID="{F730EF39-C8BE-6F47-AB78-CD1C335E1DF3}" presName="tx2" presStyleLbl="revTx" presStyleIdx="5" presStyleCnt="6"/>
      <dgm:spPr/>
    </dgm:pt>
    <dgm:pt modelId="{C8C7C996-04BA-6C4B-9BFA-BE7FB37120E5}" type="pres">
      <dgm:prSet presAssocID="{F730EF39-C8BE-6F47-AB78-CD1C335E1DF3}" presName="vert2" presStyleCnt="0"/>
      <dgm:spPr/>
    </dgm:pt>
    <dgm:pt modelId="{5A031AD7-B89C-B640-974A-C525B56FD9F4}" type="pres">
      <dgm:prSet presAssocID="{F730EF39-C8BE-6F47-AB78-CD1C335E1DF3}" presName="thinLine2b" presStyleLbl="callout" presStyleIdx="4" presStyleCnt="5"/>
      <dgm:spPr/>
    </dgm:pt>
    <dgm:pt modelId="{F0B6F921-F085-364B-A44C-21B62A95A062}" type="pres">
      <dgm:prSet presAssocID="{F730EF39-C8BE-6F47-AB78-CD1C335E1DF3}" presName="vertSpace2b" presStyleCnt="0"/>
      <dgm:spPr/>
    </dgm:pt>
  </dgm:ptLst>
  <dgm:cxnLst>
    <dgm:cxn modelId="{6C744701-67E4-CF4A-8F49-F99DF60D682F}" type="presOf" srcId="{F730EF39-C8BE-6F47-AB78-CD1C335E1DF3}" destId="{C3D443FB-4548-7846-869D-D060AC9B3D39}" srcOrd="0" destOrd="0" presId="urn:microsoft.com/office/officeart/2008/layout/LinedList"/>
    <dgm:cxn modelId="{EB093C10-B58E-344D-AF3F-032C3B76C73A}" type="presOf" srcId="{3D4E0862-D81D-674C-9108-326F80EC39E4}" destId="{C51453FF-19EF-504B-9DCE-44C5C43AD46E}" srcOrd="0" destOrd="0" presId="urn:microsoft.com/office/officeart/2008/layout/LinedList"/>
    <dgm:cxn modelId="{FFE10A16-202A-304F-9AD6-6E82E97FC570}" srcId="{E1421EE0-5E9A-1D46-90DF-85B5B60E9DAD}" destId="{F730EF39-C8BE-6F47-AB78-CD1C335E1DF3}" srcOrd="4" destOrd="0" parTransId="{04D2490B-513F-B243-9925-714D8786BDCD}" sibTransId="{5F0F1748-C33C-5941-ABB2-352C4ACC9CBE}"/>
    <dgm:cxn modelId="{5DB8BB23-852E-D24F-B4FA-A1A1CFF63335}" srcId="{E1421EE0-5E9A-1D46-90DF-85B5B60E9DAD}" destId="{13DADE8C-0121-814E-880C-841F6CD6543E}" srcOrd="1" destOrd="0" parTransId="{811CBE4F-0863-4B44-A2EA-1846EC5E4745}" sibTransId="{D24471DE-1C19-AE43-9833-CB2F79D52F5E}"/>
    <dgm:cxn modelId="{2E7AB534-6667-2D4A-AADF-A29161BA395F}" type="presOf" srcId="{FC72BF1F-AA0E-3C49-B45B-ABA6FAF44D2E}" destId="{364011E8-3A2F-F744-81B9-4FF15D92603A}" srcOrd="0" destOrd="0" presId="urn:microsoft.com/office/officeart/2008/layout/LinedList"/>
    <dgm:cxn modelId="{09407264-DC1D-7548-9361-73C65CFC4EC3}" srcId="{E1421EE0-5E9A-1D46-90DF-85B5B60E9DAD}" destId="{FC72BF1F-AA0E-3C49-B45B-ABA6FAF44D2E}" srcOrd="2" destOrd="0" parTransId="{522DEDA0-5A8D-8F45-B41E-954069F2879D}" sibTransId="{A33ECF09-BB94-8E44-B8B2-C16ACCA31D31}"/>
    <dgm:cxn modelId="{D94F6C65-BE2E-B34F-863D-FF10421845D0}" srcId="{E1421EE0-5E9A-1D46-90DF-85B5B60E9DAD}" destId="{F06BFAB6-C629-0849-AF01-F717621D306F}" srcOrd="0" destOrd="0" parTransId="{7D659A51-E514-1C4B-8B65-24651DBE5382}" sibTransId="{BDBB6198-EC88-A441-894A-AB9D6CA13375}"/>
    <dgm:cxn modelId="{9D16C16C-35A4-0F43-BE11-B1C6C55807FE}" type="presOf" srcId="{49322BF2-850E-8F43-AE1D-E9D8421CBD67}" destId="{89A97BB6-366F-1340-BB76-7BFD4E4555FE}" srcOrd="0" destOrd="0" presId="urn:microsoft.com/office/officeart/2008/layout/LinedList"/>
    <dgm:cxn modelId="{827C6680-66A9-6C43-9A5D-F053FCBF9A89}" srcId="{49322BF2-850E-8F43-AE1D-E9D8421CBD67}" destId="{E1421EE0-5E9A-1D46-90DF-85B5B60E9DAD}" srcOrd="0" destOrd="0" parTransId="{CA587ECA-8F8C-924A-84C8-F376915E78BC}" sibTransId="{155321DD-8581-0748-B5B1-1EAB0389CBE7}"/>
    <dgm:cxn modelId="{44FF6E90-C1C4-D246-B4F5-D1E360B164C6}" type="presOf" srcId="{E1421EE0-5E9A-1D46-90DF-85B5B60E9DAD}" destId="{960D7521-B07F-0342-9B92-217B7DD9C211}" srcOrd="0" destOrd="0" presId="urn:microsoft.com/office/officeart/2008/layout/LinedList"/>
    <dgm:cxn modelId="{C8350BE1-7E9C-ED45-A506-E120406E74C5}" srcId="{E1421EE0-5E9A-1D46-90DF-85B5B60E9DAD}" destId="{3D4E0862-D81D-674C-9108-326F80EC39E4}" srcOrd="3" destOrd="0" parTransId="{1B817E05-C4DB-3B42-88D9-F2CFE70A9B01}" sibTransId="{6DF1F7A8-7BA0-1543-954C-8B9E6D22CD81}"/>
    <dgm:cxn modelId="{F402B1F5-1E8A-924C-BD87-44F9E7E3DD01}" type="presOf" srcId="{F06BFAB6-C629-0849-AF01-F717621D306F}" destId="{CD303E01-F996-8747-B0E3-E76D3E89996D}" srcOrd="0" destOrd="0" presId="urn:microsoft.com/office/officeart/2008/layout/LinedList"/>
    <dgm:cxn modelId="{D81130FA-B37B-B54C-BA59-534DE1ACE271}" type="presOf" srcId="{13DADE8C-0121-814E-880C-841F6CD6543E}" destId="{EA71F3A0-6B2F-E543-9A49-5509F49D0C0E}" srcOrd="0" destOrd="0" presId="urn:microsoft.com/office/officeart/2008/layout/LinedList"/>
    <dgm:cxn modelId="{C8E17109-0E91-744C-9215-3536522524FB}" type="presParOf" srcId="{89A97BB6-366F-1340-BB76-7BFD4E4555FE}" destId="{100295D7-D26D-BC4C-9260-C4EFDF7B3CE2}" srcOrd="0" destOrd="0" presId="urn:microsoft.com/office/officeart/2008/layout/LinedList"/>
    <dgm:cxn modelId="{8C9F2090-E9E7-F248-8AB8-BEB888109CD6}" type="presParOf" srcId="{89A97BB6-366F-1340-BB76-7BFD4E4555FE}" destId="{DEA842EE-74B3-5843-AB78-ACE87A51CB11}" srcOrd="1" destOrd="0" presId="urn:microsoft.com/office/officeart/2008/layout/LinedList"/>
    <dgm:cxn modelId="{A4AE61C1-44F1-D44D-873B-862357CF96AB}" type="presParOf" srcId="{DEA842EE-74B3-5843-AB78-ACE87A51CB11}" destId="{960D7521-B07F-0342-9B92-217B7DD9C211}" srcOrd="0" destOrd="0" presId="urn:microsoft.com/office/officeart/2008/layout/LinedList"/>
    <dgm:cxn modelId="{5FE69916-D095-1A43-B9C4-2F13D4E8DD8A}" type="presParOf" srcId="{DEA842EE-74B3-5843-AB78-ACE87A51CB11}" destId="{38F0A43A-E52D-CE4B-8171-2AB0AA1ABED9}" srcOrd="1" destOrd="0" presId="urn:microsoft.com/office/officeart/2008/layout/LinedList"/>
    <dgm:cxn modelId="{F029C289-1F7B-654C-B9CF-280F824B46AA}" type="presParOf" srcId="{38F0A43A-E52D-CE4B-8171-2AB0AA1ABED9}" destId="{A3F6C0C1-6C56-5C4F-A6C7-1F08B4302F5B}" srcOrd="0" destOrd="0" presId="urn:microsoft.com/office/officeart/2008/layout/LinedList"/>
    <dgm:cxn modelId="{108C56F0-5B2B-2841-9A4F-7976696644B3}" type="presParOf" srcId="{38F0A43A-E52D-CE4B-8171-2AB0AA1ABED9}" destId="{06BF027A-E035-E441-9365-3FB447FD749A}" srcOrd="1" destOrd="0" presId="urn:microsoft.com/office/officeart/2008/layout/LinedList"/>
    <dgm:cxn modelId="{43ADCDAF-612E-824B-817A-AC3E89A35868}" type="presParOf" srcId="{06BF027A-E035-E441-9365-3FB447FD749A}" destId="{228422FA-CE77-A64C-A97A-2BA4B78F1C1D}" srcOrd="0" destOrd="0" presId="urn:microsoft.com/office/officeart/2008/layout/LinedList"/>
    <dgm:cxn modelId="{6CBFECFD-53D3-2043-A366-F729C4727EC0}" type="presParOf" srcId="{06BF027A-E035-E441-9365-3FB447FD749A}" destId="{CD303E01-F996-8747-B0E3-E76D3E89996D}" srcOrd="1" destOrd="0" presId="urn:microsoft.com/office/officeart/2008/layout/LinedList"/>
    <dgm:cxn modelId="{2BA2B873-DBD3-2B41-977A-0ED95921BCF5}" type="presParOf" srcId="{06BF027A-E035-E441-9365-3FB447FD749A}" destId="{F35A3C56-9EBF-0B4F-9FD0-591BFFAF374F}" srcOrd="2" destOrd="0" presId="urn:microsoft.com/office/officeart/2008/layout/LinedList"/>
    <dgm:cxn modelId="{4794230E-BD53-5C4C-A129-172316750F04}" type="presParOf" srcId="{38F0A43A-E52D-CE4B-8171-2AB0AA1ABED9}" destId="{CE56E4A7-CD43-214D-98E3-254B267C4A3D}" srcOrd="2" destOrd="0" presId="urn:microsoft.com/office/officeart/2008/layout/LinedList"/>
    <dgm:cxn modelId="{6514B9F0-D4AA-7D45-B3AB-5421EAACC7DE}" type="presParOf" srcId="{38F0A43A-E52D-CE4B-8171-2AB0AA1ABED9}" destId="{AF28DB56-AF5E-444A-8CE4-5F54C227BBC2}" srcOrd="3" destOrd="0" presId="urn:microsoft.com/office/officeart/2008/layout/LinedList"/>
    <dgm:cxn modelId="{A3E800C1-0D45-3F4A-B404-8F24AEB4FB3C}" type="presParOf" srcId="{38F0A43A-E52D-CE4B-8171-2AB0AA1ABED9}" destId="{8267D381-59E9-A043-8A0B-72E0F87E9FC0}" srcOrd="4" destOrd="0" presId="urn:microsoft.com/office/officeart/2008/layout/LinedList"/>
    <dgm:cxn modelId="{8D84F239-BF8E-0742-BF4A-179FE7CDF41D}" type="presParOf" srcId="{8267D381-59E9-A043-8A0B-72E0F87E9FC0}" destId="{6C09C812-B726-2D4E-9AEE-3E149416C1DD}" srcOrd="0" destOrd="0" presId="urn:microsoft.com/office/officeart/2008/layout/LinedList"/>
    <dgm:cxn modelId="{A475960F-71AF-D448-AF34-7FFB4DE728D3}" type="presParOf" srcId="{8267D381-59E9-A043-8A0B-72E0F87E9FC0}" destId="{EA71F3A0-6B2F-E543-9A49-5509F49D0C0E}" srcOrd="1" destOrd="0" presId="urn:microsoft.com/office/officeart/2008/layout/LinedList"/>
    <dgm:cxn modelId="{11ED7467-2F77-EE42-970A-DB176BC46215}" type="presParOf" srcId="{8267D381-59E9-A043-8A0B-72E0F87E9FC0}" destId="{39965C7E-A517-0949-BAE9-F0954FC98C80}" srcOrd="2" destOrd="0" presId="urn:microsoft.com/office/officeart/2008/layout/LinedList"/>
    <dgm:cxn modelId="{E0F817C9-D0AC-B046-8EDA-CB7032E7D3BF}" type="presParOf" srcId="{38F0A43A-E52D-CE4B-8171-2AB0AA1ABED9}" destId="{70ACF6D8-CFB4-1841-8ADE-630C8CD54B8D}" srcOrd="5" destOrd="0" presId="urn:microsoft.com/office/officeart/2008/layout/LinedList"/>
    <dgm:cxn modelId="{04DCFD19-A731-E943-8746-EAEF72F408E8}" type="presParOf" srcId="{38F0A43A-E52D-CE4B-8171-2AB0AA1ABED9}" destId="{F1E86A5E-214F-BC42-8632-D49E68C537F3}" srcOrd="6" destOrd="0" presId="urn:microsoft.com/office/officeart/2008/layout/LinedList"/>
    <dgm:cxn modelId="{0C14CA47-9CDD-574A-B8DC-C73264D40489}" type="presParOf" srcId="{38F0A43A-E52D-CE4B-8171-2AB0AA1ABED9}" destId="{4C738D8F-8F82-6F47-99AD-4D9A7F5D4BA2}" srcOrd="7" destOrd="0" presId="urn:microsoft.com/office/officeart/2008/layout/LinedList"/>
    <dgm:cxn modelId="{C21955F6-284C-C245-BCED-6E20D941A19F}" type="presParOf" srcId="{4C738D8F-8F82-6F47-99AD-4D9A7F5D4BA2}" destId="{0BB120D0-6C4A-B346-8AA9-9C755E4DA011}" srcOrd="0" destOrd="0" presId="urn:microsoft.com/office/officeart/2008/layout/LinedList"/>
    <dgm:cxn modelId="{3B57BF82-F875-594F-8B78-00A57A7E638B}" type="presParOf" srcId="{4C738D8F-8F82-6F47-99AD-4D9A7F5D4BA2}" destId="{364011E8-3A2F-F744-81B9-4FF15D92603A}" srcOrd="1" destOrd="0" presId="urn:microsoft.com/office/officeart/2008/layout/LinedList"/>
    <dgm:cxn modelId="{D2E0185E-89CA-5449-84ED-460CFD1CB085}" type="presParOf" srcId="{4C738D8F-8F82-6F47-99AD-4D9A7F5D4BA2}" destId="{B46BB627-15A0-5543-9398-FE16D628F912}" srcOrd="2" destOrd="0" presId="urn:microsoft.com/office/officeart/2008/layout/LinedList"/>
    <dgm:cxn modelId="{4E796175-DC92-C542-A4F0-3E53B6E8BAB2}" type="presParOf" srcId="{38F0A43A-E52D-CE4B-8171-2AB0AA1ABED9}" destId="{3398B06A-4693-FC40-B773-2BEE10F7422A}" srcOrd="8" destOrd="0" presId="urn:microsoft.com/office/officeart/2008/layout/LinedList"/>
    <dgm:cxn modelId="{A4A8B50A-7D3F-3142-8539-4366F55781A4}" type="presParOf" srcId="{38F0A43A-E52D-CE4B-8171-2AB0AA1ABED9}" destId="{8E908ACB-F1D4-2F45-BDC0-2C0D6A10CC9D}" srcOrd="9" destOrd="0" presId="urn:microsoft.com/office/officeart/2008/layout/LinedList"/>
    <dgm:cxn modelId="{92ACE4F6-C655-854E-98DE-F5C31E35F977}" type="presParOf" srcId="{38F0A43A-E52D-CE4B-8171-2AB0AA1ABED9}" destId="{C613DA42-8055-B248-B1F0-45DF7B83186E}" srcOrd="10" destOrd="0" presId="urn:microsoft.com/office/officeart/2008/layout/LinedList"/>
    <dgm:cxn modelId="{469B846A-335F-284D-A9C6-2230B80948E9}" type="presParOf" srcId="{C613DA42-8055-B248-B1F0-45DF7B83186E}" destId="{14D7615A-5AC2-8A47-A65C-42E569BC046D}" srcOrd="0" destOrd="0" presId="urn:microsoft.com/office/officeart/2008/layout/LinedList"/>
    <dgm:cxn modelId="{B5CC78B0-3439-D74B-B04E-452FA015ACB8}" type="presParOf" srcId="{C613DA42-8055-B248-B1F0-45DF7B83186E}" destId="{C51453FF-19EF-504B-9DCE-44C5C43AD46E}" srcOrd="1" destOrd="0" presId="urn:microsoft.com/office/officeart/2008/layout/LinedList"/>
    <dgm:cxn modelId="{AD7FF104-93F9-C442-BD3E-B0579E72D88B}" type="presParOf" srcId="{C613DA42-8055-B248-B1F0-45DF7B83186E}" destId="{DA73482D-B143-0842-815D-AF8C1CEE2C6E}" srcOrd="2" destOrd="0" presId="urn:microsoft.com/office/officeart/2008/layout/LinedList"/>
    <dgm:cxn modelId="{5CB4E4DE-062B-6744-969A-B5514603BC3A}" type="presParOf" srcId="{38F0A43A-E52D-CE4B-8171-2AB0AA1ABED9}" destId="{164A2E08-756C-2349-82E7-F7887AA23BC1}" srcOrd="11" destOrd="0" presId="urn:microsoft.com/office/officeart/2008/layout/LinedList"/>
    <dgm:cxn modelId="{CEC46E0A-46B1-C24F-BAB8-313CA65CE795}" type="presParOf" srcId="{38F0A43A-E52D-CE4B-8171-2AB0AA1ABED9}" destId="{B2A313D8-B025-5F4F-929F-46DE365060CD}" srcOrd="12" destOrd="0" presId="urn:microsoft.com/office/officeart/2008/layout/LinedList"/>
    <dgm:cxn modelId="{3AE1B62D-3206-D841-AC05-EFDBB433AE56}" type="presParOf" srcId="{38F0A43A-E52D-CE4B-8171-2AB0AA1ABED9}" destId="{8BDFCA1F-2603-224B-BDF3-A7998C71993F}" srcOrd="13" destOrd="0" presId="urn:microsoft.com/office/officeart/2008/layout/LinedList"/>
    <dgm:cxn modelId="{769428CC-9666-6F42-9D10-9A735B054718}" type="presParOf" srcId="{8BDFCA1F-2603-224B-BDF3-A7998C71993F}" destId="{34A942EC-2C3D-8B4F-888B-B03BF5BED71F}" srcOrd="0" destOrd="0" presId="urn:microsoft.com/office/officeart/2008/layout/LinedList"/>
    <dgm:cxn modelId="{D70438AE-D17E-DA47-AEC5-60028DAE44A4}" type="presParOf" srcId="{8BDFCA1F-2603-224B-BDF3-A7998C71993F}" destId="{C3D443FB-4548-7846-869D-D060AC9B3D39}" srcOrd="1" destOrd="0" presId="urn:microsoft.com/office/officeart/2008/layout/LinedList"/>
    <dgm:cxn modelId="{A2FE28CE-212D-B149-8ED2-27345593E0D2}" type="presParOf" srcId="{8BDFCA1F-2603-224B-BDF3-A7998C71993F}" destId="{C8C7C996-04BA-6C4B-9BFA-BE7FB37120E5}" srcOrd="2" destOrd="0" presId="urn:microsoft.com/office/officeart/2008/layout/LinedList"/>
    <dgm:cxn modelId="{9B4AB6A3-7082-924B-97BC-BD9D59A1D281}" type="presParOf" srcId="{38F0A43A-E52D-CE4B-8171-2AB0AA1ABED9}" destId="{5A031AD7-B89C-B640-974A-C525B56FD9F4}" srcOrd="14" destOrd="0" presId="urn:microsoft.com/office/officeart/2008/layout/LinedList"/>
    <dgm:cxn modelId="{1AC015F7-4360-4A4B-A90C-A38A10084E10}" type="presParOf" srcId="{38F0A43A-E52D-CE4B-8171-2AB0AA1ABED9}" destId="{F0B6F921-F085-364B-A44C-21B62A95A06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CE861-22B0-D846-A9DA-2423BA770618}">
      <dsp:nvSpPr>
        <dsp:cNvPr id="0" name=""/>
        <dsp:cNvSpPr/>
      </dsp:nvSpPr>
      <dsp:spPr>
        <a:xfrm>
          <a:off x="490912" y="5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Century Gothic"/>
              <a:cs typeface="Century Gothic"/>
            </a:rPr>
            <a:t>Environnement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490912" y="5"/>
        <a:ext cx="2090607" cy="1254364"/>
      </dsp:txXfrm>
    </dsp:sp>
    <dsp:sp modelId="{ADC21DE6-0115-5545-9366-989824584F3C}">
      <dsp:nvSpPr>
        <dsp:cNvPr id="0" name=""/>
        <dsp:cNvSpPr/>
      </dsp:nvSpPr>
      <dsp:spPr>
        <a:xfrm>
          <a:off x="2790580" y="5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Century Gothic"/>
              <a:cs typeface="Century Gothic"/>
            </a:rPr>
            <a:t>Logistique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2790580" y="5"/>
        <a:ext cx="2090607" cy="1254364"/>
      </dsp:txXfrm>
    </dsp:sp>
    <dsp:sp modelId="{8C28DD19-5DCF-9B49-A841-EDF8CD55E867}">
      <dsp:nvSpPr>
        <dsp:cNvPr id="0" name=""/>
        <dsp:cNvSpPr/>
      </dsp:nvSpPr>
      <dsp:spPr>
        <a:xfrm>
          <a:off x="490912" y="1463430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Century Gothic"/>
              <a:cs typeface="Century Gothic"/>
            </a:rPr>
            <a:t>Apprenants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490912" y="1463430"/>
        <a:ext cx="2090607" cy="1254364"/>
      </dsp:txXfrm>
    </dsp:sp>
    <dsp:sp modelId="{E6D796A9-5AC5-834C-8ECD-F4001946A8EE}">
      <dsp:nvSpPr>
        <dsp:cNvPr id="0" name=""/>
        <dsp:cNvSpPr/>
      </dsp:nvSpPr>
      <dsp:spPr>
        <a:xfrm>
          <a:off x="2790580" y="1463430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Century Gothic"/>
              <a:cs typeface="Century Gothic"/>
            </a:rPr>
            <a:t>Vous-même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2790580" y="1463430"/>
        <a:ext cx="2090607" cy="1254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295D7-D26D-BC4C-9260-C4EFDF7B3CE2}">
      <dsp:nvSpPr>
        <dsp:cNvPr id="0" name=""/>
        <dsp:cNvSpPr/>
      </dsp:nvSpPr>
      <dsp:spPr>
        <a:xfrm>
          <a:off x="0" y="0"/>
          <a:ext cx="84582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0D7521-B07F-0342-9B92-217B7DD9C211}">
      <dsp:nvSpPr>
        <dsp:cNvPr id="0" name=""/>
        <dsp:cNvSpPr/>
      </dsp:nvSpPr>
      <dsp:spPr>
        <a:xfrm>
          <a:off x="0" y="0"/>
          <a:ext cx="1691640" cy="449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latin typeface="Century Gothic"/>
              <a:cs typeface="Century Gothic"/>
            </a:rPr>
            <a:t>Posez</a:t>
          </a:r>
          <a:r>
            <a:rPr lang="en-US" sz="2200" kern="1200" dirty="0">
              <a:latin typeface="Century Gothic"/>
              <a:cs typeface="Century Gothic"/>
            </a:rPr>
            <a:t> des questions</a:t>
          </a:r>
        </a:p>
      </dsp:txBody>
      <dsp:txXfrm>
        <a:off x="0" y="0"/>
        <a:ext cx="1691640" cy="4495800"/>
      </dsp:txXfrm>
    </dsp:sp>
    <dsp:sp modelId="{CD303E01-F996-8747-B0E3-E76D3E89996D}">
      <dsp:nvSpPr>
        <dsp:cNvPr id="0" name=""/>
        <dsp:cNvSpPr/>
      </dsp:nvSpPr>
      <dsp:spPr>
        <a:xfrm>
          <a:off x="1818512" y="42367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latin typeface="Century Gothic"/>
              <a:cs typeface="Century Gothic"/>
            </a:rPr>
            <a:t>Fermées</a:t>
          </a:r>
          <a:r>
            <a:rPr lang="en-US" sz="2200" b="1" kern="1200" dirty="0">
              <a:latin typeface="Century Gothic"/>
              <a:cs typeface="Century Gothic"/>
            </a:rPr>
            <a:t> </a:t>
          </a:r>
          <a:r>
            <a:rPr lang="en-US" sz="2200" b="0" kern="1200" dirty="0">
              <a:latin typeface="Century Gothic"/>
              <a:cs typeface="Century Gothic"/>
            </a:rPr>
            <a:t>:</a:t>
          </a:r>
          <a:r>
            <a:rPr lang="en-US" sz="2200" b="1" kern="1200" dirty="0">
              <a:latin typeface="Century Gothic"/>
              <a:cs typeface="Century Gothic"/>
            </a:rPr>
            <a:t> </a:t>
          </a:r>
          <a:r>
            <a:rPr lang="en-US" sz="2200" b="0" kern="1200" dirty="0">
              <a:latin typeface="Century Gothic"/>
              <a:cs typeface="Century Gothic"/>
            </a:rPr>
            <a:t>on y </a:t>
          </a:r>
          <a:r>
            <a:rPr lang="en-US" sz="2200" b="0" kern="1200" dirty="0" err="1">
              <a:latin typeface="Century Gothic"/>
              <a:cs typeface="Century Gothic"/>
            </a:rPr>
            <a:t>répond</a:t>
          </a:r>
          <a:r>
            <a:rPr lang="en-US" sz="2200" b="0" kern="1200" dirty="0">
              <a:latin typeface="Century Gothic"/>
              <a:cs typeface="Century Gothic"/>
            </a:rPr>
            <a:t> par </a:t>
          </a:r>
          <a:r>
            <a:rPr lang="en-US" sz="2000" b="0" kern="1200" dirty="0" err="1">
              <a:latin typeface="Century Gothic"/>
              <a:cs typeface="Century Gothic"/>
            </a:rPr>
            <a:t>oui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kern="1200" dirty="0" err="1">
              <a:latin typeface="Century Gothic"/>
              <a:cs typeface="Century Gothic"/>
            </a:rPr>
            <a:t>ou</a:t>
          </a:r>
          <a:r>
            <a:rPr lang="en-US" sz="2000" kern="1200" dirty="0">
              <a:latin typeface="Century Gothic"/>
              <a:cs typeface="Century Gothic"/>
            </a:rPr>
            <a:t> par non</a:t>
          </a:r>
        </a:p>
      </dsp:txBody>
      <dsp:txXfrm>
        <a:off x="1818512" y="42367"/>
        <a:ext cx="6639686" cy="847352"/>
      </dsp:txXfrm>
    </dsp:sp>
    <dsp:sp modelId="{CE56E4A7-CD43-214D-98E3-254B267C4A3D}">
      <dsp:nvSpPr>
        <dsp:cNvPr id="0" name=""/>
        <dsp:cNvSpPr/>
      </dsp:nvSpPr>
      <dsp:spPr>
        <a:xfrm>
          <a:off x="1691640" y="889720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71F3A0-6B2F-E543-9A49-5509F49D0C0E}">
      <dsp:nvSpPr>
        <dsp:cNvPr id="0" name=""/>
        <dsp:cNvSpPr/>
      </dsp:nvSpPr>
      <dsp:spPr>
        <a:xfrm>
          <a:off x="1818512" y="932088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Ouvertes </a:t>
          </a:r>
          <a:r>
            <a:rPr lang="en-US" sz="2200" b="0" kern="1200" dirty="0">
              <a:latin typeface="Century Gothic"/>
              <a:cs typeface="Century Gothic"/>
            </a:rPr>
            <a:t>:</a:t>
          </a:r>
          <a:r>
            <a:rPr lang="en-US" sz="2200" b="1" kern="1200" dirty="0">
              <a:latin typeface="Century Gothic"/>
              <a:cs typeface="Century Gothic"/>
            </a:rPr>
            <a:t> </a:t>
          </a:r>
          <a:r>
            <a:rPr lang="en-US" sz="2000" b="0" kern="1200" dirty="0">
              <a:latin typeface="Century Gothic"/>
              <a:cs typeface="Century Gothic"/>
            </a:rPr>
            <a:t>pas de bonne </a:t>
          </a:r>
          <a:r>
            <a:rPr lang="en-US" sz="2000" b="0" kern="1200" dirty="0" err="1">
              <a:latin typeface="Century Gothic"/>
              <a:cs typeface="Century Gothic"/>
            </a:rPr>
            <a:t>ou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mauvaise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réponse</a:t>
          </a:r>
          <a:r>
            <a:rPr lang="en-US" sz="2000" b="0" kern="1200" dirty="0">
              <a:latin typeface="Century Gothic"/>
              <a:cs typeface="Century Gothic"/>
            </a:rPr>
            <a:t> ; </a:t>
          </a:r>
          <a:r>
            <a:rPr lang="en-US" sz="2000" b="0" kern="1200" dirty="0" err="1">
              <a:latin typeface="Century Gothic"/>
              <a:cs typeface="Century Gothic"/>
            </a:rPr>
            <a:t>nécessitent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une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prise</a:t>
          </a:r>
          <a:r>
            <a:rPr lang="en-US" sz="2000" b="0" kern="1200" dirty="0">
              <a:latin typeface="Century Gothic"/>
              <a:cs typeface="Century Gothic"/>
            </a:rPr>
            <a:t> de position </a:t>
          </a:r>
          <a:r>
            <a:rPr lang="en-US" sz="2000" b="0" kern="1200" dirty="0" err="1">
              <a:latin typeface="Century Gothic"/>
              <a:cs typeface="Century Gothic"/>
            </a:rPr>
            <a:t>ou</a:t>
          </a:r>
          <a:r>
            <a:rPr lang="en-US" sz="2000" b="0" kern="1200" dirty="0">
              <a:latin typeface="Century Gothic"/>
              <a:cs typeface="Century Gothic"/>
            </a:rPr>
            <a:t> des explications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1818512" y="932088"/>
        <a:ext cx="6639686" cy="847352"/>
      </dsp:txXfrm>
    </dsp:sp>
    <dsp:sp modelId="{70ACF6D8-CFB4-1841-8ADE-630C8CD54B8D}">
      <dsp:nvSpPr>
        <dsp:cNvPr id="0" name=""/>
        <dsp:cNvSpPr/>
      </dsp:nvSpPr>
      <dsp:spPr>
        <a:xfrm>
          <a:off x="1691640" y="1779441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4011E8-3A2F-F744-81B9-4FF15D92603A}">
      <dsp:nvSpPr>
        <dsp:cNvPr id="0" name=""/>
        <dsp:cNvSpPr/>
      </dsp:nvSpPr>
      <dsp:spPr>
        <a:xfrm>
          <a:off x="1818512" y="1821808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latin typeface="Century Gothic"/>
              <a:cs typeface="Century Gothic"/>
            </a:rPr>
            <a:t>Suggestives</a:t>
          </a:r>
          <a:r>
            <a:rPr lang="en-US" sz="2200" b="1" kern="1200" dirty="0">
              <a:latin typeface="Century Gothic"/>
              <a:cs typeface="Century Gothic"/>
            </a:rPr>
            <a:t> </a:t>
          </a:r>
          <a:r>
            <a:rPr lang="en-US" sz="2200" b="0" kern="1200" dirty="0">
              <a:latin typeface="Century Gothic"/>
              <a:cs typeface="Century Gothic"/>
            </a:rPr>
            <a:t>:</a:t>
          </a:r>
          <a:r>
            <a:rPr lang="en-US" sz="2200" kern="1200" dirty="0">
              <a:latin typeface="Century Gothic"/>
              <a:cs typeface="Century Gothic"/>
            </a:rPr>
            <a:t> </a:t>
          </a:r>
          <a:r>
            <a:rPr lang="en-US" sz="2000" kern="1200" dirty="0" err="1">
              <a:latin typeface="Century Gothic"/>
              <a:cs typeface="Century Gothic"/>
            </a:rPr>
            <a:t>réponse</a:t>
          </a:r>
          <a:r>
            <a:rPr lang="en-US" sz="2000" kern="1200" dirty="0">
              <a:latin typeface="Century Gothic"/>
              <a:cs typeface="Century Gothic"/>
            </a:rPr>
            <a:t> </a:t>
          </a:r>
          <a:r>
            <a:rPr lang="en-US" sz="2000" kern="1200" dirty="0" err="1">
              <a:latin typeface="Century Gothic"/>
              <a:cs typeface="Century Gothic"/>
            </a:rPr>
            <a:t>clairement</a:t>
          </a:r>
          <a:r>
            <a:rPr lang="en-US" sz="2000" kern="1200" dirty="0">
              <a:latin typeface="Century Gothic"/>
              <a:cs typeface="Century Gothic"/>
            </a:rPr>
            <a:t> </a:t>
          </a:r>
          <a:r>
            <a:rPr lang="en-US" sz="2000" kern="1200" dirty="0" err="1">
              <a:latin typeface="Century Gothic"/>
              <a:cs typeface="Century Gothic"/>
            </a:rPr>
            <a:t>suggérée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1818512" y="1821808"/>
        <a:ext cx="6639686" cy="847352"/>
      </dsp:txXfrm>
    </dsp:sp>
    <dsp:sp modelId="{3398B06A-4693-FC40-B773-2BEE10F7422A}">
      <dsp:nvSpPr>
        <dsp:cNvPr id="0" name=""/>
        <dsp:cNvSpPr/>
      </dsp:nvSpPr>
      <dsp:spPr>
        <a:xfrm>
          <a:off x="1691640" y="2669161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1453FF-19EF-504B-9DCE-44C5C43AD46E}">
      <dsp:nvSpPr>
        <dsp:cNvPr id="0" name=""/>
        <dsp:cNvSpPr/>
      </dsp:nvSpPr>
      <dsp:spPr>
        <a:xfrm>
          <a:off x="1818512" y="2711529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latin typeface="Century Gothic"/>
              <a:cs typeface="Century Gothic"/>
            </a:rPr>
            <a:t>D’approfondissement</a:t>
          </a:r>
          <a:r>
            <a:rPr lang="en-US" sz="2200" b="1" kern="1200" dirty="0">
              <a:latin typeface="Century Gothic"/>
              <a:cs typeface="Century Gothic"/>
            </a:rPr>
            <a:t> </a:t>
          </a:r>
          <a:r>
            <a:rPr lang="en-US" sz="2200" b="0" kern="1200" dirty="0">
              <a:latin typeface="Century Gothic"/>
              <a:cs typeface="Century Gothic"/>
            </a:rPr>
            <a:t>:</a:t>
          </a:r>
          <a:r>
            <a:rPr lang="en-US" sz="2200" b="1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visent</a:t>
          </a:r>
          <a:r>
            <a:rPr lang="en-US" sz="2000" b="0" kern="1200" dirty="0">
              <a:latin typeface="Century Gothic"/>
              <a:cs typeface="Century Gothic"/>
            </a:rPr>
            <a:t> à </a:t>
          </a:r>
          <a:r>
            <a:rPr lang="en-US" sz="2000" b="0" kern="1200" dirty="0" err="1">
              <a:latin typeface="Century Gothic"/>
              <a:cs typeface="Century Gothic"/>
            </a:rPr>
            <a:t>obtenir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br>
            <a:rPr lang="en-US" sz="2000" b="0" kern="1200" dirty="0">
              <a:latin typeface="Century Gothic"/>
              <a:cs typeface="Century Gothic"/>
            </a:rPr>
          </a:br>
          <a:r>
            <a:rPr lang="en-US" sz="2000" b="0" kern="1200" dirty="0">
              <a:latin typeface="Century Gothic"/>
              <a:cs typeface="Century Gothic"/>
            </a:rPr>
            <a:t>un </a:t>
          </a:r>
          <a:r>
            <a:rPr lang="en-US" sz="2000" b="0" kern="1200" dirty="0" err="1">
              <a:latin typeface="Century Gothic"/>
              <a:cs typeface="Century Gothic"/>
            </a:rPr>
            <a:t>complément</a:t>
          </a:r>
          <a:r>
            <a:rPr lang="en-US" sz="2000" b="0" kern="1200" dirty="0">
              <a:latin typeface="Century Gothic"/>
              <a:cs typeface="Century Gothic"/>
            </a:rPr>
            <a:t> </a:t>
          </a:r>
          <a:r>
            <a:rPr lang="en-US" sz="2000" b="0" kern="1200" dirty="0" err="1">
              <a:latin typeface="Century Gothic"/>
              <a:cs typeface="Century Gothic"/>
            </a:rPr>
            <a:t>d’information</a:t>
          </a:r>
          <a:endParaRPr lang="en-US" sz="2000" b="0" kern="1200" dirty="0">
            <a:latin typeface="Century Gothic"/>
            <a:cs typeface="Century Gothic"/>
          </a:endParaRPr>
        </a:p>
      </dsp:txBody>
      <dsp:txXfrm>
        <a:off x="1818512" y="2711529"/>
        <a:ext cx="6639686" cy="847352"/>
      </dsp:txXfrm>
    </dsp:sp>
    <dsp:sp modelId="{164A2E08-756C-2349-82E7-F7887AA23BC1}">
      <dsp:nvSpPr>
        <dsp:cNvPr id="0" name=""/>
        <dsp:cNvSpPr/>
      </dsp:nvSpPr>
      <dsp:spPr>
        <a:xfrm>
          <a:off x="1691640" y="3558882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D443FB-4548-7846-869D-D060AC9B3D39}">
      <dsp:nvSpPr>
        <dsp:cNvPr id="0" name=""/>
        <dsp:cNvSpPr/>
      </dsp:nvSpPr>
      <dsp:spPr>
        <a:xfrm>
          <a:off x="1818512" y="3601249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latin typeface="Century Gothic"/>
              <a:cs typeface="Century Gothic"/>
            </a:rPr>
            <a:t>Hypothétiques</a:t>
          </a:r>
          <a:r>
            <a:rPr lang="en-US" sz="2200" b="1" kern="1200" dirty="0">
              <a:latin typeface="Century Gothic"/>
              <a:cs typeface="Century Gothic"/>
            </a:rPr>
            <a:t> </a:t>
          </a:r>
          <a:r>
            <a:rPr lang="en-US" sz="2200" b="0" kern="1200" dirty="0">
              <a:latin typeface="Century Gothic"/>
              <a:cs typeface="Century Gothic"/>
            </a:rPr>
            <a:t>:</a:t>
          </a:r>
          <a:r>
            <a:rPr lang="en-US" sz="2200" kern="1200" dirty="0">
              <a:latin typeface="Century Gothic"/>
              <a:cs typeface="Century Gothic"/>
            </a:rPr>
            <a:t> </a:t>
          </a:r>
          <a:r>
            <a:rPr lang="en-US" sz="2000" kern="1200" dirty="0" err="1">
              <a:latin typeface="Century Gothic"/>
              <a:cs typeface="Century Gothic"/>
            </a:rPr>
            <a:t>aident</a:t>
          </a:r>
          <a:r>
            <a:rPr lang="en-US" sz="2000" kern="1200" dirty="0">
              <a:latin typeface="Century Gothic"/>
              <a:cs typeface="Century Gothic"/>
            </a:rPr>
            <a:t> à </a:t>
          </a:r>
          <a:r>
            <a:rPr lang="en-US" sz="2000" kern="1200" dirty="0" err="1">
              <a:latin typeface="Century Gothic"/>
              <a:cs typeface="Century Gothic"/>
            </a:rPr>
            <a:t>réfléchir</a:t>
          </a:r>
          <a:r>
            <a:rPr lang="en-US" sz="2000" kern="1200" dirty="0">
              <a:latin typeface="Century Gothic"/>
              <a:cs typeface="Century Gothic"/>
            </a:rPr>
            <a:t> à </a:t>
          </a:r>
          <a:r>
            <a:rPr lang="en-US" sz="2000" kern="1200" dirty="0" err="1">
              <a:latin typeface="Century Gothic"/>
              <a:cs typeface="Century Gothic"/>
            </a:rPr>
            <a:t>l’application</a:t>
          </a:r>
          <a:r>
            <a:rPr lang="en-US" sz="2000" kern="1200" dirty="0">
              <a:latin typeface="Century Gothic"/>
              <a:cs typeface="Century Gothic"/>
            </a:rPr>
            <a:t> d’un concept</a:t>
          </a:r>
        </a:p>
      </dsp:txBody>
      <dsp:txXfrm>
        <a:off x="1818512" y="3601249"/>
        <a:ext cx="6639686" cy="847352"/>
      </dsp:txXfrm>
    </dsp:sp>
    <dsp:sp modelId="{5A031AD7-B89C-B640-974A-C525B56FD9F4}">
      <dsp:nvSpPr>
        <dsp:cNvPr id="0" name=""/>
        <dsp:cNvSpPr/>
      </dsp:nvSpPr>
      <dsp:spPr>
        <a:xfrm>
          <a:off x="1691640" y="4448602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19-Aug-22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19-Aug-22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19-Aug-22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19-Aug-22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19-Aug-22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image" Target="../media/image2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image" Target="../media/image2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64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9" Type="http://schemas.openxmlformats.org/officeDocument/2006/relationships/tags" Target="../tags/tag6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7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8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9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image" Target="../media/image2.png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96.xml"/><Relationship Id="rId10" Type="http://schemas.openxmlformats.org/officeDocument/2006/relationships/tags" Target="../tags/tag10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4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9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4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9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12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9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13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9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tags" Target="../tags/tag136.xml"/><Relationship Id="rId7" Type="http://schemas.openxmlformats.org/officeDocument/2006/relationships/notesSlide" Target="../notesSlides/notesSlide23.xml"/><Relationship Id="rId12" Type="http://schemas.openxmlformats.org/officeDocument/2006/relationships/diagramColors" Target="../diagrams/colors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1.xml"/><Relationship Id="rId11" Type="http://schemas.openxmlformats.org/officeDocument/2006/relationships/diagramQuickStyle" Target="../diagrams/quickStyle2.xml"/><Relationship Id="rId5" Type="http://schemas.openxmlformats.org/officeDocument/2006/relationships/tags" Target="../tags/tag138.xml"/><Relationship Id="rId10" Type="http://schemas.openxmlformats.org/officeDocument/2006/relationships/diagramLayout" Target="../diagrams/layout2.xml"/><Relationship Id="rId4" Type="http://schemas.openxmlformats.org/officeDocument/2006/relationships/tags" Target="../tags/tag137.xml"/><Relationship Id="rId9" Type="http://schemas.openxmlformats.org/officeDocument/2006/relationships/diagramData" Target="../diagrams/data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1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6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10" Type="http://schemas.openxmlformats.org/officeDocument/2006/relationships/image" Target="../media/image2.png"/><Relationship Id="rId4" Type="http://schemas.openxmlformats.org/officeDocument/2006/relationships/tags" Target="../tags/tag152.xml"/><Relationship Id="rId9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8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10" Type="http://schemas.openxmlformats.org/officeDocument/2006/relationships/image" Target="../media/image2.png"/><Relationship Id="rId4" Type="http://schemas.openxmlformats.org/officeDocument/2006/relationships/tags" Target="../tags/tag164.xml"/><Relationship Id="rId9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0.xml"/><Relationship Id="rId7" Type="http://schemas.openxmlformats.org/officeDocument/2006/relationships/notesSlide" Target="../notesSlides/notesSlide29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72.xml"/><Relationship Id="rId4" Type="http://schemas.openxmlformats.org/officeDocument/2006/relationships/tags" Target="../tags/tag1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diagramColors" Target="../diagrams/colors1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.xml"/><Relationship Id="rId12" Type="http://schemas.openxmlformats.org/officeDocument/2006/relationships/diagramQuickStyle" Target="../diagrams/quickStyle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diagramLayout" Target="../diagrams/layout1.xml"/><Relationship Id="rId5" Type="http://schemas.openxmlformats.org/officeDocument/2006/relationships/tags" Target="../tags/tag20.xml"/><Relationship Id="rId10" Type="http://schemas.openxmlformats.org/officeDocument/2006/relationships/diagramData" Target="../diagrams/data1.xml"/><Relationship Id="rId4" Type="http://schemas.openxmlformats.org/officeDocument/2006/relationships/tags" Target="../tags/tag19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2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notesSlide" Target="../notesSlides/notesSlide8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image" Target="../media/image2.png"/><Relationship Id="rId5" Type="http://schemas.openxmlformats.org/officeDocument/2006/relationships/tags" Target="../tags/tag47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46.xml"/><Relationship Id="rId9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>
            <p:custDataLst>
              <p:tags r:id="rId1"/>
            </p:custDataLst>
          </p:nvPr>
        </p:nvGrpSpPr>
        <p:grpSpPr>
          <a:xfrm>
            <a:off x="960328" y="2701620"/>
            <a:ext cx="7223343" cy="2018970"/>
            <a:chOff x="990600" y="2101089"/>
            <a:chExt cx="7223343" cy="201897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1A96B4"/>
                  </a:solidFill>
                  <a:latin typeface="Century Gothic"/>
                  <a:ea typeface="Calibri"/>
                  <a:cs typeface="Century Gothic"/>
                </a:rPr>
                <a:t>Dispenser la formation 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107981" y="2295069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5 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155074" y="210108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 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>
            <p:custDataLst>
              <p:tags r:id="rId2"/>
            </p:custDataLst>
          </p:nvPr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Formation des formateur(trice)s au maintien de la </a:t>
            </a:r>
            <a:r>
              <a:rPr lang="en-US" sz="2800" spc="300" dirty="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paix</a:t>
            </a: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b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</a:b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des Nations </a:t>
            </a:r>
            <a:r>
              <a:rPr lang="en-US" sz="2800" spc="300" dirty="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Unies</a:t>
            </a: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96735" y="1584330"/>
            <a:ext cx="1295400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Îlots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457200" y="2438400"/>
            <a:ext cx="2057400" cy="1905000"/>
            <a:chOff x="2286000" y="2133600"/>
            <a:chExt cx="2057400" cy="1905000"/>
          </a:xfrm>
        </p:grpSpPr>
        <p:sp>
          <p:nvSpPr>
            <p:cNvPr id="14" name="Rectangle 13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</p:grpSp>
      <p:grpSp>
        <p:nvGrpSpPr>
          <p:cNvPr id="20" name="Group 19"/>
          <p:cNvGrpSpPr/>
          <p:nvPr>
            <p:custDataLst>
              <p:tags r:id="rId5"/>
            </p:custDataLst>
          </p:nvPr>
        </p:nvGrpSpPr>
        <p:grpSpPr>
          <a:xfrm>
            <a:off x="2362200" y="4191000"/>
            <a:ext cx="2057400" cy="1905000"/>
            <a:chOff x="2286000" y="2133600"/>
            <a:chExt cx="2057400" cy="1905000"/>
          </a:xfrm>
        </p:grpSpPr>
        <p:sp>
          <p:nvSpPr>
            <p:cNvPr id="21" name="Rectangle 20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</p:grpSp>
      <p:grpSp>
        <p:nvGrpSpPr>
          <p:cNvPr id="26" name="Group 25"/>
          <p:cNvGrpSpPr/>
          <p:nvPr>
            <p:custDataLst>
              <p:tags r:id="rId6"/>
            </p:custDataLst>
          </p:nvPr>
        </p:nvGrpSpPr>
        <p:grpSpPr>
          <a:xfrm>
            <a:off x="4114800" y="2438400"/>
            <a:ext cx="2057400" cy="1905000"/>
            <a:chOff x="2286000" y="2133600"/>
            <a:chExt cx="2057400" cy="1905000"/>
          </a:xfrm>
        </p:grpSpPr>
        <p:sp>
          <p:nvSpPr>
            <p:cNvPr id="27" name="Rectangle 26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 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</p:grpSp>
      <p:grpSp>
        <p:nvGrpSpPr>
          <p:cNvPr id="32" name="Group 31"/>
          <p:cNvGrpSpPr/>
          <p:nvPr>
            <p:custDataLst>
              <p:tags r:id="rId7"/>
            </p:custDataLst>
          </p:nvPr>
        </p:nvGrpSpPr>
        <p:grpSpPr>
          <a:xfrm>
            <a:off x="6096000" y="4191000"/>
            <a:ext cx="2057400" cy="1905000"/>
            <a:chOff x="2286000" y="2133600"/>
            <a:chExt cx="2057400" cy="1905000"/>
          </a:xfrm>
        </p:grpSpPr>
        <p:sp>
          <p:nvSpPr>
            <p:cNvPr id="33" name="Rectangle 32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</a:t>
              </a:r>
            </a:p>
          </p:txBody>
        </p:sp>
      </p:grpSp>
      <p:sp>
        <p:nvSpPr>
          <p:cNvPr id="38" name="Rectangle 37"/>
          <p:cNvSpPr/>
          <p:nvPr>
            <p:custDataLst>
              <p:tags r:id="rId8"/>
            </p:custDataLst>
          </p:nvPr>
        </p:nvSpPr>
        <p:spPr>
          <a:xfrm>
            <a:off x="0" y="609599"/>
            <a:ext cx="4267200" cy="523219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Agencement de la salle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 </a:t>
            </a:r>
          </a:p>
        </p:txBody>
      </p:sp>
    </p:spTree>
    <p:extLst>
      <p:ext uri="{BB962C8B-B14F-4D97-AF65-F5344CB8AC3E}">
        <p14:creationId xmlns:p14="http://schemas.microsoft.com/office/powerpoint/2010/main" val="32168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09600" y="1568252"/>
            <a:ext cx="2514600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Salle de classe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599"/>
            <a:ext cx="4343400" cy="523219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Agencement de la salle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1981200" y="2590800"/>
            <a:ext cx="5715000" cy="762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>
            <p:custDataLst>
              <p:tags r:id="rId6"/>
            </p:custDataLst>
          </p:nvPr>
        </p:nvSpPr>
        <p:spPr>
          <a:xfrm>
            <a:off x="1981200" y="3505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   X   X   X   X   X   X   X   X   X   X </a:t>
            </a:r>
          </a:p>
        </p:txBody>
      </p:sp>
      <p:sp>
        <p:nvSpPr>
          <p:cNvPr id="43" name="Rectangle 42"/>
          <p:cNvSpPr/>
          <p:nvPr>
            <p:custDataLst>
              <p:tags r:id="rId7"/>
            </p:custDataLst>
          </p:nvPr>
        </p:nvSpPr>
        <p:spPr>
          <a:xfrm>
            <a:off x="1981200" y="4343400"/>
            <a:ext cx="5715000" cy="762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>
            <p:custDataLst>
              <p:tags r:id="rId8"/>
            </p:custDataLst>
          </p:nvPr>
        </p:nvSpPr>
        <p:spPr>
          <a:xfrm>
            <a:off x="1981200" y="5257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   X   X   X   X   X   X   X   X   X   X </a:t>
            </a: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 </a:t>
            </a:r>
          </a:p>
        </p:txBody>
      </p:sp>
    </p:spTree>
    <p:extLst>
      <p:ext uri="{BB962C8B-B14F-4D97-AF65-F5344CB8AC3E}">
        <p14:creationId xmlns:p14="http://schemas.microsoft.com/office/powerpoint/2010/main" val="373820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676400"/>
            <a:ext cx="8001000" cy="4346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Dans la mesure du possible, préparez les aspects logistiques avant le début de la formation.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Installez et testez les outils </a:t>
            </a:r>
            <a:r>
              <a:rPr lang="en-US" sz="2400" dirty="0" err="1">
                <a:latin typeface="Century Gothic"/>
                <a:cs typeface="Century Gothic"/>
              </a:rPr>
              <a:t>technologiques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et le matériel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Mettez-vous en contact avec le service technique (si existant)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Préparez des solutions de rechange en cas de problème technologique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Familiarisez-vous avec les installations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533400" y="304800"/>
            <a:ext cx="2090607" cy="990600"/>
            <a:chOff x="2790580" y="5"/>
            <a:chExt cx="2090607" cy="1254364"/>
          </a:xfrm>
        </p:grpSpPr>
        <p:sp>
          <p:nvSpPr>
            <p:cNvPr id="15" name="Rectangle 14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>
                  <a:latin typeface="Century Gothic"/>
                  <a:cs typeface="Century Gothic"/>
                </a:rPr>
                <a:t>Préparer</a:t>
              </a:r>
              <a:r>
                <a:rPr lang="en-US" sz="2400" dirty="0">
                  <a:latin typeface="Century Gothic"/>
                  <a:cs typeface="Century Gothic"/>
                </a:rPr>
                <a:t> </a:t>
              </a:r>
              <a:br>
                <a:rPr lang="en-US" sz="2400" dirty="0">
                  <a:latin typeface="Century Gothic"/>
                  <a:cs typeface="Century Gothic"/>
                </a:rPr>
              </a:br>
              <a:r>
                <a:rPr lang="en-US" sz="2400" dirty="0">
                  <a:latin typeface="Century Gothic"/>
                  <a:cs typeface="Century Gothic"/>
                </a:rPr>
                <a:t>la logistique </a:t>
              </a:r>
            </a:p>
          </p:txBody>
        </p:sp>
      </p:grpSp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416157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676400"/>
            <a:ext cx="8001000" cy="3170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Établissez un lien avec les participant(e)s </a:t>
            </a:r>
            <a:r>
              <a:rPr lang="en-US" sz="2400" dirty="0" err="1">
                <a:latin typeface="Century Gothic"/>
                <a:cs typeface="Century Gothic"/>
              </a:rPr>
              <a:t>avant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le début du programme de formation. </a:t>
            </a:r>
            <a:r>
              <a:rPr lang="en-US" sz="2400" dirty="0" err="1">
                <a:latin typeface="Century Gothic"/>
                <a:cs typeface="Century Gothic"/>
              </a:rPr>
              <a:t>Exemple</a:t>
            </a:r>
            <a:r>
              <a:rPr lang="en-US" sz="2400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Enquête ou questionnaire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Courriel de bienvenue 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dirty="0" err="1">
                <a:latin typeface="Century Gothic"/>
                <a:cs typeface="Century Gothic"/>
              </a:rPr>
              <a:t>Évitez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d’envoyer</a:t>
            </a:r>
            <a:r>
              <a:rPr lang="en-US" sz="2400" dirty="0">
                <a:latin typeface="Century Gothic"/>
                <a:cs typeface="Century Gothic"/>
              </a:rPr>
              <a:t> un trop grand nombre de </a:t>
            </a:r>
            <a:r>
              <a:rPr lang="en-US" sz="2400" dirty="0" err="1">
                <a:latin typeface="Century Gothic"/>
                <a:cs typeface="Century Gothic"/>
              </a:rPr>
              <a:t>textes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de référence à lire avant la formation.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>
            <p:custDataLst>
              <p:tags r:id="rId5"/>
            </p:custDataLst>
          </p:nvPr>
        </p:nvGrpSpPr>
        <p:grpSpPr>
          <a:xfrm>
            <a:off x="533400" y="304800"/>
            <a:ext cx="2895600" cy="990600"/>
            <a:chOff x="2790580" y="5"/>
            <a:chExt cx="2438400" cy="1254364"/>
          </a:xfrm>
        </p:grpSpPr>
        <p:sp>
          <p:nvSpPr>
            <p:cNvPr id="11" name="Rectangle 10"/>
            <p:cNvSpPr/>
            <p:nvPr/>
          </p:nvSpPr>
          <p:spPr>
            <a:xfrm>
              <a:off x="2790580" y="5"/>
              <a:ext cx="2438400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790580" y="5"/>
              <a:ext cx="2438400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err="1">
                  <a:latin typeface="Century Gothic"/>
                  <a:cs typeface="Century Gothic"/>
                </a:rPr>
                <a:t>Préparer</a:t>
              </a:r>
              <a:r>
                <a:rPr lang="en-US" sz="2400" kern="1200">
                  <a:latin typeface="Century Gothic"/>
                  <a:cs typeface="Century Gothic"/>
                </a:rPr>
                <a:t> </a:t>
              </a:r>
              <a:br>
                <a:rPr lang="en-US" sz="2400" kern="1200">
                  <a:latin typeface="Century Gothic"/>
                  <a:cs typeface="Century Gothic"/>
                </a:rPr>
              </a:br>
              <a:r>
                <a:rPr lang="en-US" sz="2400" kern="1200">
                  <a:latin typeface="Century Gothic"/>
                  <a:cs typeface="Century Gothic"/>
                </a:rPr>
                <a:t>les </a:t>
              </a:r>
              <a:r>
                <a:rPr lang="en-US" sz="2400" kern="1200" dirty="0">
                  <a:latin typeface="Century Gothic"/>
                  <a:cs typeface="Century Gothic"/>
                </a:rPr>
                <a:t>participant(e)s </a:t>
              </a:r>
            </a:p>
          </p:txBody>
        </p:sp>
      </p:grp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 </a:t>
            </a:r>
          </a:p>
        </p:txBody>
      </p:sp>
    </p:spTree>
    <p:extLst>
      <p:ext uri="{BB962C8B-B14F-4D97-AF65-F5344CB8AC3E}">
        <p14:creationId xmlns:p14="http://schemas.microsoft.com/office/powerpoint/2010/main" val="180315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676400"/>
            <a:ext cx="8001000" cy="384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Exercez-vous ! </a:t>
            </a: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 err="1">
                <a:latin typeface="Century Gothic"/>
                <a:cs typeface="Century Gothic"/>
              </a:rPr>
              <a:t>Astuces</a:t>
            </a:r>
            <a:r>
              <a:rPr lang="en-US" sz="2400" dirty="0">
                <a:latin typeface="Century Gothic"/>
                <a:cs typeface="Century Gothic"/>
              </a:rPr>
              <a:t>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Filmez-vous en train de faire </a:t>
            </a:r>
            <a:r>
              <a:rPr lang="en-US" sz="2400" dirty="0" err="1">
                <a:latin typeface="Century Gothic"/>
                <a:cs typeface="Century Gothic"/>
              </a:rPr>
              <a:t>cours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Entraînez-vous à animer des </a:t>
            </a:r>
            <a:r>
              <a:rPr lang="en-US" sz="2400" dirty="0" err="1">
                <a:latin typeface="Century Gothic"/>
                <a:cs typeface="Century Gothic"/>
              </a:rPr>
              <a:t>activités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Demandez des retours sur votre prestation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Chronométrez-vous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>
            <p:custDataLst>
              <p:tags r:id="rId5"/>
            </p:custDataLst>
          </p:nvPr>
        </p:nvGrpSpPr>
        <p:grpSpPr>
          <a:xfrm>
            <a:off x="533400" y="301407"/>
            <a:ext cx="2090607" cy="990600"/>
            <a:chOff x="2790580" y="5"/>
            <a:chExt cx="2090607" cy="1254364"/>
          </a:xfrm>
        </p:grpSpPr>
        <p:sp>
          <p:nvSpPr>
            <p:cNvPr id="11" name="Rectangle 10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>
                  <a:latin typeface="Century Gothic"/>
                  <a:cs typeface="Century Gothic"/>
                </a:rPr>
                <a:t>Se préparer </a:t>
              </a:r>
            </a:p>
          </p:txBody>
        </p:sp>
      </p:grp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 </a:t>
            </a:r>
          </a:p>
        </p:txBody>
      </p:sp>
    </p:spTree>
    <p:extLst>
      <p:ext uri="{BB962C8B-B14F-4D97-AF65-F5344CB8AC3E}">
        <p14:creationId xmlns:p14="http://schemas.microsoft.com/office/powerpoint/2010/main" val="50575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371600"/>
            <a:ext cx="8001000" cy="234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La mise en place d’un </a:t>
            </a:r>
            <a:r>
              <a:rPr lang="en-US" sz="2400" b="1" dirty="0" err="1">
                <a:latin typeface="Century Gothic"/>
                <a:cs typeface="Century Gothic"/>
              </a:rPr>
              <a:t>environnement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d’apprentissage</a:t>
            </a:r>
            <a:r>
              <a:rPr lang="en-US" sz="2400" b="1" dirty="0">
                <a:latin typeface="Century Gothic"/>
                <a:cs typeface="Century Gothic"/>
              </a:rPr>
              <a:t> efficace </a:t>
            </a:r>
            <a:r>
              <a:rPr lang="en-US" sz="2400" dirty="0">
                <a:latin typeface="Century Gothic"/>
                <a:cs typeface="Century Gothic"/>
              </a:rPr>
              <a:t>est un effort </a:t>
            </a:r>
            <a:r>
              <a:rPr lang="en-US" sz="2400" dirty="0" err="1">
                <a:latin typeface="Century Gothic"/>
                <a:cs typeface="Century Gothic"/>
              </a:rPr>
              <a:t>continu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qui commence </a:t>
            </a:r>
            <a:r>
              <a:rPr lang="en-US" sz="2400" dirty="0" err="1">
                <a:latin typeface="Century Gothic"/>
                <a:cs typeface="Century Gothic"/>
              </a:rPr>
              <a:t>dès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l’arrivée</a:t>
            </a:r>
            <a:r>
              <a:rPr lang="en-US" sz="2400" dirty="0">
                <a:latin typeface="Century Gothic"/>
                <a:cs typeface="Century Gothic"/>
              </a:rPr>
              <a:t> des participant(e)s dans le centre de formation et se </a:t>
            </a:r>
            <a:r>
              <a:rPr lang="en-US" sz="2400" dirty="0" err="1">
                <a:latin typeface="Century Gothic"/>
                <a:cs typeface="Century Gothic"/>
              </a:rPr>
              <a:t>termine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à la clôture du programme de formation.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 </a:t>
            </a:r>
          </a:p>
        </p:txBody>
      </p:sp>
    </p:spTree>
    <p:extLst>
      <p:ext uri="{BB962C8B-B14F-4D97-AF65-F5344CB8AC3E}">
        <p14:creationId xmlns:p14="http://schemas.microsoft.com/office/powerpoint/2010/main" val="7235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Isosceles Triangle 12"/>
          <p:cNvSpPr/>
          <p:nvPr>
            <p:custDataLst>
              <p:tags r:id="rId3"/>
            </p:custDataLst>
          </p:nvPr>
        </p:nvSpPr>
        <p:spPr>
          <a:xfrm>
            <a:off x="1371600" y="1752600"/>
            <a:ext cx="4724400" cy="3733800"/>
          </a:xfrm>
          <a:prstGeom prst="triangle">
            <a:avLst/>
          </a:prstGeom>
          <a:solidFill>
            <a:srgbClr val="1A96B4">
              <a:alpha val="5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 Box 17"/>
          <p:cNvSpPr txBox="1"/>
          <p:nvPr>
            <p:custDataLst>
              <p:tags r:id="rId4"/>
            </p:custDataLst>
          </p:nvPr>
        </p:nvSpPr>
        <p:spPr>
          <a:xfrm>
            <a:off x="4629150" y="1782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Besoin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d’accomplissement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8"/>
          <p:cNvSpPr txBox="1"/>
          <p:nvPr>
            <p:custDataLst>
              <p:tags r:id="rId5"/>
            </p:custDataLst>
          </p:nvPr>
        </p:nvSpPr>
        <p:spPr>
          <a:xfrm>
            <a:off x="4629150" y="2544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Besoin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d’estime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(confiance, accomplissement) 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19"/>
          <p:cNvSpPr txBox="1"/>
          <p:nvPr>
            <p:custDataLst>
              <p:tags r:id="rId6"/>
            </p:custDataLst>
          </p:nvPr>
        </p:nvSpPr>
        <p:spPr>
          <a:xfrm>
            <a:off x="4629150" y="3306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Besoins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000" dirty="0" err="1">
                <a:effectLst/>
                <a:latin typeface="Century Gothic"/>
                <a:ea typeface="ＭＳ 明朝"/>
                <a:cs typeface="Times New Roman"/>
              </a:rPr>
              <a:t>d’appartenance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 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7" name="Text Box 20"/>
          <p:cNvSpPr txBox="1"/>
          <p:nvPr>
            <p:custDataLst>
              <p:tags r:id="rId7"/>
            </p:custDataLst>
          </p:nvPr>
        </p:nvSpPr>
        <p:spPr>
          <a:xfrm>
            <a:off x="4629150" y="4068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Besoins de sécurité 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Text Box 21"/>
          <p:cNvSpPr txBox="1"/>
          <p:nvPr>
            <p:custDataLst>
              <p:tags r:id="rId8"/>
            </p:custDataLst>
          </p:nvPr>
        </p:nvSpPr>
        <p:spPr>
          <a:xfrm>
            <a:off x="4629150" y="4830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Besoins physiologiques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(air, abris, eau, nourriture) 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1" name="Text Box 25"/>
          <p:cNvSpPr txBox="1"/>
          <p:nvPr>
            <p:custDataLst>
              <p:tags r:id="rId9"/>
            </p:custDataLst>
          </p:nvPr>
        </p:nvSpPr>
        <p:spPr>
          <a:xfrm>
            <a:off x="685800" y="838200"/>
            <a:ext cx="5486400" cy="4149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a14="http://schemas.microsoft.com/office/drawing/2010/main" xmlns:p14="http://schemas.microsoft.com/office/powerpoint/2010/main" xmlns:eLuna="https://cms.unov.org/eLuna/2015/main" xmlns:mc="http://schemas.openxmlformats.org/markup-compatibility/2006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entury Gothic"/>
                <a:ea typeface="ＭＳ 明朝"/>
                <a:cs typeface="Times New Roman"/>
              </a:rPr>
              <a:t>Pyramide des besoins de Maslow </a:t>
            </a:r>
            <a:endParaRPr lang="en-US" sz="24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 </a:t>
            </a:r>
          </a:p>
        </p:txBody>
      </p:sp>
    </p:spTree>
    <p:extLst>
      <p:ext uri="{BB962C8B-B14F-4D97-AF65-F5344CB8AC3E}">
        <p14:creationId xmlns:p14="http://schemas.microsoft.com/office/powerpoint/2010/main" val="391652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Dispenser la formation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33400" y="15957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Donner le ton </a:t>
            </a:r>
            <a:r>
              <a:rPr lang="en-US" sz="2400" dirty="0" err="1">
                <a:latin typeface="Century Gothic"/>
                <a:cs typeface="Century Gothic"/>
              </a:rPr>
              <a:t>permet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d’établir</a:t>
            </a:r>
            <a:r>
              <a:rPr lang="en-US" sz="2400" dirty="0">
                <a:latin typeface="Century Gothic"/>
                <a:cs typeface="Century Gothic"/>
              </a:rPr>
              <a:t> un </a:t>
            </a:r>
            <a:r>
              <a:rPr lang="en-US" sz="2400" dirty="0" err="1">
                <a:latin typeface="Century Gothic"/>
                <a:cs typeface="Century Gothic"/>
              </a:rPr>
              <a:t>environnement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efficace</a:t>
            </a:r>
            <a:r>
              <a:rPr lang="en-US" sz="2400" dirty="0">
                <a:latin typeface="Century Gothic"/>
                <a:cs typeface="Century Gothic"/>
              </a:rPr>
              <a:t> et de répondre aux besoins de sécurité et </a:t>
            </a:r>
            <a:r>
              <a:rPr lang="en-US" sz="2400" dirty="0" err="1">
                <a:latin typeface="Century Gothic"/>
                <a:cs typeface="Century Gothic"/>
              </a:rPr>
              <a:t>d’appartenance</a:t>
            </a:r>
            <a:r>
              <a:rPr lang="en-US" sz="2400" dirty="0">
                <a:latin typeface="Century Gothic"/>
                <a:cs typeface="Century Gothic"/>
              </a:rPr>
              <a:t> des participant(e)s. 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 </a:t>
            </a:r>
          </a:p>
        </p:txBody>
      </p:sp>
    </p:spTree>
    <p:extLst>
      <p:ext uri="{BB962C8B-B14F-4D97-AF65-F5344CB8AC3E}">
        <p14:creationId xmlns:p14="http://schemas.microsoft.com/office/powerpoint/2010/main" val="263831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533400" y="1595735"/>
            <a:ext cx="8229600" cy="439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entury Gothic"/>
                <a:cs typeface="Century Gothic"/>
              </a:rPr>
              <a:t>L’</a:t>
            </a:r>
            <a:r>
              <a:rPr lang="en-US" sz="2400" b="1" dirty="0" err="1">
                <a:latin typeface="Century Gothic"/>
                <a:cs typeface="Century Gothic"/>
              </a:rPr>
              <a:t>établissement</a:t>
            </a:r>
            <a:r>
              <a:rPr lang="en-US" sz="2400" b="1" dirty="0">
                <a:latin typeface="Century Gothic"/>
                <a:cs typeface="Century Gothic"/>
              </a:rPr>
              <a:t> de règles fondamentales </a:t>
            </a:r>
            <a:r>
              <a:rPr lang="en-US" sz="2400" dirty="0">
                <a:latin typeface="Century Gothic"/>
                <a:cs typeface="Century Gothic"/>
              </a:rPr>
              <a:t>permet de répondre aux besoins de sécurité des participant(e)s et contribue également au bon déroulement de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la formation. 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cs typeface="Century Gothic"/>
              </a:rPr>
              <a:t>Les règles fondamentales </a:t>
            </a:r>
            <a:r>
              <a:rPr lang="en-US" sz="2400" dirty="0" err="1">
                <a:latin typeface="Century Gothic"/>
                <a:cs typeface="Century Gothic"/>
              </a:rPr>
              <a:t>devraient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être</a:t>
            </a:r>
            <a:r>
              <a:rPr lang="en-US" sz="2400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fixées par les participant(e)s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affichées pendant toute la durée du programme de formation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modifiées au besoin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600"/>
            <a:ext cx="3962400" cy="50998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17 </a:t>
            </a:r>
          </a:p>
        </p:txBody>
      </p:sp>
    </p:spTree>
    <p:extLst>
      <p:ext uri="{BB962C8B-B14F-4D97-AF65-F5344CB8AC3E}">
        <p14:creationId xmlns:p14="http://schemas.microsoft.com/office/powerpoint/2010/main" val="282842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533400" y="1595735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Les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activités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d’amorce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destinées</a:t>
            </a:r>
            <a:r>
              <a:rPr lang="en-US" sz="2400" b="1" dirty="0">
                <a:latin typeface="Century Gothic"/>
                <a:cs typeface="Century Gothic"/>
              </a:rPr>
              <a:t> à </a:t>
            </a:r>
            <a:r>
              <a:rPr lang="en-US" sz="2400" b="1" dirty="0" err="1">
                <a:latin typeface="Century Gothic"/>
                <a:cs typeface="Century Gothic"/>
              </a:rPr>
              <a:t>briser</a:t>
            </a:r>
            <a:r>
              <a:rPr lang="en-US" sz="2400" b="1" dirty="0">
                <a:latin typeface="Century Gothic"/>
                <a:cs typeface="Century Gothic"/>
              </a:rPr>
              <a:t> la glace entre les participants </a:t>
            </a:r>
            <a:r>
              <a:rPr lang="en-US" sz="2400" dirty="0" err="1">
                <a:latin typeface="Century Gothic"/>
                <a:cs typeface="Century Gothic"/>
              </a:rPr>
              <a:t>permettent</a:t>
            </a:r>
            <a:r>
              <a:rPr lang="en-US" sz="2400" dirty="0">
                <a:latin typeface="Century Gothic"/>
                <a:cs typeface="Century Gothic"/>
              </a:rPr>
              <a:t> à </a:t>
            </a:r>
            <a:r>
              <a:rPr lang="en-US" sz="2400" dirty="0" err="1">
                <a:latin typeface="Century Gothic"/>
                <a:cs typeface="Century Gothic"/>
              </a:rPr>
              <a:t>ces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derniers</a:t>
            </a:r>
            <a:r>
              <a:rPr lang="en-US" sz="2400" dirty="0">
                <a:latin typeface="Century Gothic"/>
                <a:cs typeface="Century Gothic"/>
              </a:rPr>
              <a:t> de faire connaissance, ce qui contribue à </a:t>
            </a:r>
            <a:r>
              <a:rPr lang="en-US" sz="2400" dirty="0" err="1">
                <a:latin typeface="Century Gothic"/>
                <a:cs typeface="Century Gothic"/>
              </a:rPr>
              <a:t>répondre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à leurs </a:t>
            </a:r>
            <a:r>
              <a:rPr lang="en-US" sz="2400" dirty="0" err="1">
                <a:latin typeface="Century Gothic"/>
                <a:cs typeface="Century Gothic"/>
              </a:rPr>
              <a:t>besoins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d’appartenance</a:t>
            </a:r>
            <a:r>
              <a:rPr lang="en-US" sz="2400" dirty="0">
                <a:latin typeface="Century Gothic"/>
                <a:cs typeface="Century Gothic"/>
              </a:rPr>
              <a:t>. 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Au moment de choisir votre </a:t>
            </a:r>
            <a:r>
              <a:rPr lang="en-US" sz="2400" dirty="0" err="1">
                <a:latin typeface="Century Gothic"/>
                <a:cs typeface="Century Gothic"/>
              </a:rPr>
              <a:t>activité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d’armorce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 err="1">
                <a:latin typeface="Century Gothic"/>
                <a:cs typeface="Century Gothic"/>
              </a:rPr>
              <a:t>veillez</a:t>
            </a:r>
            <a:r>
              <a:rPr lang="en-US" sz="2400" dirty="0">
                <a:latin typeface="Century Gothic"/>
                <a:cs typeface="Century Gothic"/>
              </a:rPr>
              <a:t> à tenir compte des considérations relatives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à la culture, à la religion, au genre et autre, ainsi que des relations antérieures entre les participants.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600"/>
            <a:ext cx="39624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18 </a:t>
            </a:r>
          </a:p>
        </p:txBody>
      </p:sp>
    </p:spTree>
    <p:extLst>
      <p:ext uri="{BB962C8B-B14F-4D97-AF65-F5344CB8AC3E}">
        <p14:creationId xmlns:p14="http://schemas.microsoft.com/office/powerpoint/2010/main" val="26287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Intérêt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Il est essentiel de bien faire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cours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pour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atteindre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les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de la formation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Pour y parvenir, il est important de savoir communiquer efficacement, gérer des dynamiques de classe complexes et transmettre des connaissances à des publics divers 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533400" y="1595735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Les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objectifs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d’apprentissage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devraient être présentés au début de chaque formation et de chaque cours, tout comme le calendrier de la formation et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les diverses attentes. 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Les participant(e)s devraient être clairement informé(e)s du type de travail qui leur sera demandé.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600"/>
            <a:ext cx="3990109" cy="506681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19 </a:t>
            </a:r>
          </a:p>
        </p:txBody>
      </p:sp>
    </p:spTree>
    <p:extLst>
      <p:ext uri="{BB962C8B-B14F-4D97-AF65-F5344CB8AC3E}">
        <p14:creationId xmlns:p14="http://schemas.microsoft.com/office/powerpoint/2010/main" val="381670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14053" y="1575092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</a:t>
            </a:r>
            <a:r>
              <a:rPr lang="fr-BE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 leçon proprement dite doit être courte </a:t>
            </a:r>
            <a:br>
              <a:rPr lang="fr-BE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fr-BE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et aller droit au fait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599"/>
            <a:ext cx="4038600" cy="509981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647700" y="26670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Astuces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 :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Parlez clairement et à un volume approprié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Adoptez un ton engageant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Déplacez-vous dans la pièce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Intégrez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les points de vue des participant(e)s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Prenez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des exemples de la vie réelle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20 </a:t>
            </a:r>
          </a:p>
        </p:txBody>
      </p:sp>
    </p:spTree>
    <p:extLst>
      <p:ext uri="{BB962C8B-B14F-4D97-AF65-F5344CB8AC3E}">
        <p14:creationId xmlns:p14="http://schemas.microsoft.com/office/powerpoint/2010/main" val="141843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571500" y="151005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Les </a:t>
            </a:r>
            <a:r>
              <a:rPr lang="en-US" sz="2400" b="1" dirty="0" err="1">
                <a:latin typeface="Century Gothic"/>
                <a:cs typeface="Century Gothic"/>
              </a:rPr>
              <a:t>diaporamas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doivent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être</a:t>
            </a:r>
            <a:r>
              <a:rPr lang="en-US" sz="2400" b="1" dirty="0">
                <a:latin typeface="Century Gothic"/>
                <a:cs typeface="Century Gothic"/>
              </a:rPr>
              <a:t> bien </a:t>
            </a:r>
            <a:r>
              <a:rPr lang="en-US" sz="2400" b="1" dirty="0" err="1">
                <a:latin typeface="Century Gothic"/>
                <a:cs typeface="Century Gothic"/>
              </a:rPr>
              <a:t>utilisés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599"/>
            <a:ext cx="4038600" cy="509981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578427" y="2323976"/>
            <a:ext cx="7315200" cy="409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Astuces :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Évitez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d’avoir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trop de texte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Ne lisez pas directement les diapositives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Privilégiez une police de grande </a:t>
            </a: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taille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  <a:b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</a:b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et un contraste de couleurs élevé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Faites en sorte de persuader votre public, </a:t>
            </a:r>
            <a:b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</a:b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pas de le distraire 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Incorporez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d’autres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types </a:t>
            </a: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d’aides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visuelles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21 </a:t>
            </a:r>
          </a:p>
        </p:txBody>
      </p:sp>
    </p:spTree>
    <p:extLst>
      <p:ext uri="{BB962C8B-B14F-4D97-AF65-F5344CB8AC3E}">
        <p14:creationId xmlns:p14="http://schemas.microsoft.com/office/powerpoint/2010/main" val="3476601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609599"/>
            <a:ext cx="3962400" cy="509981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graphicFrame>
        <p:nvGraphicFramePr>
          <p:cNvPr id="2" name="Diagram 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19761448"/>
              </p:ext>
            </p:extLst>
          </p:nvPr>
        </p:nvGraphicFramePr>
        <p:xfrm>
          <a:off x="524262" y="160020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22 </a:t>
            </a:r>
          </a:p>
        </p:txBody>
      </p:sp>
    </p:spTree>
    <p:extLst>
      <p:ext uri="{BB962C8B-B14F-4D97-AF65-F5344CB8AC3E}">
        <p14:creationId xmlns:p14="http://schemas.microsoft.com/office/powerpoint/2010/main" val="4058328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47700" y="1406497"/>
            <a:ext cx="7848600" cy="484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Century Gothic"/>
                <a:cs typeface="Century Gothic"/>
              </a:rPr>
              <a:t>Astuces :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Donnez aux participant(e)s le temps de formuler une réponse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Évitez de solliciter systématiquement les mêmes personnes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Trouvez des moyens de faire participer tou(te)s les apprenant(e)s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Faites preuve de tact en </a:t>
            </a:r>
            <a:r>
              <a:rPr lang="en-US" sz="2400" dirty="0" err="1">
                <a:latin typeface="Century Gothic"/>
                <a:cs typeface="Century Gothic"/>
              </a:rPr>
              <a:t>corrigeant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les « </a:t>
            </a:r>
            <a:r>
              <a:rPr lang="en-US" sz="2400" dirty="0" err="1">
                <a:latin typeface="Century Gothic"/>
                <a:cs typeface="Century Gothic"/>
              </a:rPr>
              <a:t>mauvaises</a:t>
            </a:r>
            <a:r>
              <a:rPr lang="en-US" sz="2400" dirty="0">
                <a:latin typeface="Century Gothic"/>
                <a:cs typeface="Century Gothic"/>
              </a:rPr>
              <a:t> » réponses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Soyez à </a:t>
            </a:r>
            <a:r>
              <a:rPr lang="en-US" sz="2400" dirty="0" err="1">
                <a:latin typeface="Century Gothic"/>
                <a:cs typeface="Century Gothic"/>
              </a:rPr>
              <a:t>l’écoute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600"/>
            <a:ext cx="4073236" cy="50998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23 </a:t>
            </a:r>
          </a:p>
        </p:txBody>
      </p:sp>
    </p:spTree>
    <p:extLst>
      <p:ext uri="{BB962C8B-B14F-4D97-AF65-F5344CB8AC3E}">
        <p14:creationId xmlns:p14="http://schemas.microsoft.com/office/powerpoint/2010/main" val="152134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571500" y="1312893"/>
            <a:ext cx="8001000" cy="5081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err="1">
                <a:latin typeface="Century Gothic"/>
                <a:cs typeface="Century Gothic"/>
              </a:rPr>
              <a:t>Coanimation</a:t>
            </a:r>
            <a:r>
              <a:rPr lang="en-US" sz="2400" dirty="0">
                <a:latin typeface="Century Gothic"/>
                <a:cs typeface="Century Gothic"/>
              </a:rPr>
              <a:t> :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Lorsque vous travaillez avec un(e) coanimateur(trice), veillez à vous répartir clairement les </a:t>
            </a:r>
            <a:r>
              <a:rPr lang="en-US" sz="2400" dirty="0" err="1">
                <a:latin typeface="Century Gothic"/>
                <a:cs typeface="Century Gothic"/>
              </a:rPr>
              <a:t>tâches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durant</a:t>
            </a:r>
            <a:r>
              <a:rPr lang="en-US" sz="2400" dirty="0">
                <a:latin typeface="Century Gothic"/>
                <a:cs typeface="Century Gothic"/>
              </a:rPr>
              <a:t> le </a:t>
            </a:r>
            <a:r>
              <a:rPr lang="en-US" sz="2400" dirty="0" err="1">
                <a:latin typeface="Century Gothic"/>
                <a:cs typeface="Century Gothic"/>
              </a:rPr>
              <a:t>cours</a:t>
            </a:r>
            <a:r>
              <a:rPr lang="en-US" sz="2400" dirty="0">
                <a:latin typeface="Century Gothic"/>
                <a:cs typeface="Century Gothic"/>
              </a:rPr>
              <a:t>. </a:t>
            </a:r>
          </a:p>
          <a:p>
            <a:pPr>
              <a:lnSpc>
                <a:spcPct val="130000"/>
              </a:lnSpc>
            </a:pPr>
            <a:endParaRPr lang="en-US" sz="1200" b="1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sz="2400" b="1" dirty="0" err="1">
                <a:latin typeface="Century Gothic"/>
                <a:cs typeface="Century Gothic"/>
              </a:rPr>
              <a:t>Astuces</a:t>
            </a:r>
            <a:r>
              <a:rPr lang="en-US" sz="2400" b="1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Épaulez celui (celle) qui mène le cours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Prenez le temps de faire connaissance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Tirez parti de vos points forts respectifs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Faites un débriefing après chaque séance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 err="1">
                <a:latin typeface="Century Gothic"/>
                <a:cs typeface="Century Gothic"/>
              </a:rPr>
              <a:t>Évitez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d’interférer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Restez concentré(e) sur la personne qui présente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0" y="609600"/>
            <a:ext cx="4038600" cy="506992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Dispenser la formation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24 </a:t>
            </a:r>
          </a:p>
        </p:txBody>
      </p:sp>
    </p:spTree>
    <p:extLst>
      <p:ext uri="{BB962C8B-B14F-4D97-AF65-F5344CB8AC3E}">
        <p14:creationId xmlns:p14="http://schemas.microsoft.com/office/powerpoint/2010/main" val="3879459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1376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609600" y="1600200"/>
            <a:ext cx="8229600" cy="456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err="1">
                <a:latin typeface="Century Gothic"/>
                <a:cs typeface="Century Gothic"/>
              </a:rPr>
              <a:t>Consignes</a:t>
            </a:r>
            <a:r>
              <a:rPr lang="en-US" sz="2400" b="1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Par groupe de trois ou quatre, </a:t>
            </a:r>
            <a:r>
              <a:rPr lang="en-US" sz="2400" dirty="0" err="1">
                <a:latin typeface="Century Gothic" panose="020B0502020202020204" pitchFamily="34" charset="0"/>
              </a:rPr>
              <a:t>exercez-vous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à dispenser votre plan de cours individuel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Filmez-vous les un(e)s les </a:t>
            </a:r>
            <a:r>
              <a:rPr lang="en-US" sz="2400" dirty="0" err="1">
                <a:latin typeface="Century Gothic" panose="020B0502020202020204" pitchFamily="34" charset="0"/>
              </a:rPr>
              <a:t>autres</a:t>
            </a:r>
            <a:r>
              <a:rPr lang="en-US" sz="2400" dirty="0">
                <a:latin typeface="Century Gothic" panose="020B0502020202020204" pitchFamily="34" charset="0"/>
              </a:rPr>
              <a:t>. Regardez votre vidéo plus tard, dans le cadre de la </a:t>
            </a:r>
            <a:r>
              <a:rPr lang="en-US" sz="2400" dirty="0" err="1">
                <a:latin typeface="Century Gothic" panose="020B0502020202020204" pitchFamily="34" charset="0"/>
              </a:rPr>
              <a:t>préparation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de votre prestation finale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Faites part de vos commentaires sur </a:t>
            </a:r>
            <a:r>
              <a:rPr lang="en-US" sz="2400" dirty="0" err="1">
                <a:latin typeface="Century Gothic" panose="020B0502020202020204" pitchFamily="34" charset="0"/>
              </a:rPr>
              <a:t>chaque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cours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16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Temps </a:t>
            </a:r>
            <a:r>
              <a:rPr lang="en-US" sz="2400" b="1" dirty="0" err="1">
                <a:latin typeface="Century Gothic" panose="020B0502020202020204" pitchFamily="34" charset="0"/>
              </a:rPr>
              <a:t>imparti</a:t>
            </a:r>
            <a:r>
              <a:rPr lang="en-US" sz="2400" b="1" dirty="0">
                <a:latin typeface="Century Gothic" panose="020B0502020202020204" pitchFamily="34" charset="0"/>
              </a:rPr>
              <a:t> </a:t>
            </a:r>
            <a:r>
              <a:rPr lang="en-US" sz="2400" dirty="0">
                <a:latin typeface="Century Gothic" panose="020B0502020202020204" pitchFamily="34" charset="0"/>
              </a:rPr>
              <a:t>: 60-90 minutes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Activité d'apprentissage 5.1 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0" y="914400"/>
            <a:ext cx="4171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S'entraîner à dispenser une formation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25 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III. </a:t>
            </a: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Gérer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 la </a:t>
            </a: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classe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33400" y="1595735"/>
            <a:ext cx="822960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La gestion de la dynamique de la classe constitue une partie importante de </a:t>
            </a:r>
            <a:r>
              <a:rPr lang="en-US" sz="2400" dirty="0" err="1">
                <a:latin typeface="Century Gothic"/>
                <a:cs typeface="Century Gothic"/>
              </a:rPr>
              <a:t>l’animation</a:t>
            </a:r>
            <a:r>
              <a:rPr lang="en-US" sz="2400" dirty="0">
                <a:latin typeface="Century Gothic"/>
                <a:cs typeface="Century Gothic"/>
              </a:rPr>
              <a:t> de formations. 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La</a:t>
            </a:r>
            <a:r>
              <a:rPr lang="en-US" sz="2400" b="1" dirty="0">
                <a:latin typeface="Century Gothic"/>
                <a:cs typeface="Century Gothic"/>
              </a:rPr>
              <a:t> gestion de classe </a:t>
            </a:r>
            <a:r>
              <a:rPr lang="en-US" sz="2400" dirty="0">
                <a:latin typeface="Century Gothic"/>
                <a:cs typeface="Century Gothic"/>
              </a:rPr>
              <a:t>recouvre les éléments suivants :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Assurer la sécurité et le bien-être des participant(e)s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Encourager la participation active aux </a:t>
            </a:r>
            <a:r>
              <a:rPr lang="en-US" sz="2400" dirty="0" err="1">
                <a:latin typeface="Century Gothic"/>
                <a:ea typeface="ＭＳ 明朝"/>
                <a:cs typeface="Century Gothic"/>
              </a:rPr>
              <a:t>cours</a:t>
            </a:r>
            <a:r>
              <a:rPr lang="en-US" sz="2400" dirty="0">
                <a:latin typeface="Century Gothic"/>
                <a:ea typeface="ＭＳ 明朝"/>
                <a:cs typeface="Century Gothic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Century Gothic"/>
              </a:rPr>
            </a:br>
            <a:r>
              <a:rPr lang="en-US" sz="2400" dirty="0">
                <a:latin typeface="Century Gothic"/>
                <a:ea typeface="ＭＳ 明朝"/>
                <a:cs typeface="Century Gothic"/>
              </a:rPr>
              <a:t>et aux activités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Contrôler le rythme et le déroulement des discussions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Gérer les éventuelles perturbations </a:t>
            </a:r>
          </a:p>
          <a:p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26 </a:t>
            </a:r>
          </a:p>
        </p:txBody>
      </p:sp>
    </p:spTree>
    <p:extLst>
      <p:ext uri="{BB962C8B-B14F-4D97-AF65-F5344CB8AC3E}">
        <p14:creationId xmlns:p14="http://schemas.microsoft.com/office/powerpoint/2010/main" val="4174068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1376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609600" y="1600200"/>
            <a:ext cx="82296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err="1">
                <a:latin typeface="Century Gothic"/>
                <a:cs typeface="Century Gothic"/>
              </a:rPr>
              <a:t>Consignes</a:t>
            </a:r>
            <a:r>
              <a:rPr lang="en-US" sz="2400" b="1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En petits groupe, parcourez les scénarios de gestion de classe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Pourquoi le </a:t>
            </a:r>
            <a:r>
              <a:rPr lang="en-US" sz="2400" dirty="0" err="1">
                <a:latin typeface="Century Gothic" panose="020B0502020202020204" pitchFamily="34" charset="0"/>
              </a:rPr>
              <a:t>problème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survient</a:t>
            </a:r>
            <a:r>
              <a:rPr lang="en-US" sz="2400" dirty="0">
                <a:latin typeface="Century Gothic" panose="020B0502020202020204" pitchFamily="34" charset="0"/>
              </a:rPr>
              <a:t>-il ? Quelles </a:t>
            </a:r>
            <a:r>
              <a:rPr lang="en-US" sz="2400" dirty="0" err="1">
                <a:latin typeface="Century Gothic" panose="020B0502020202020204" pitchFamily="34" charset="0"/>
              </a:rPr>
              <a:t>sont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les choses à faire et ne pas faire pour </a:t>
            </a:r>
            <a:r>
              <a:rPr lang="en-US" sz="2400" dirty="0" err="1">
                <a:latin typeface="Century Gothic" panose="020B0502020202020204" pitchFamily="34" charset="0"/>
              </a:rPr>
              <a:t>gérer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la situation ? 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Temps </a:t>
            </a:r>
            <a:r>
              <a:rPr lang="en-US" sz="2400" b="1" dirty="0" err="1">
                <a:latin typeface="Century Gothic" panose="020B0502020202020204" pitchFamily="34" charset="0"/>
              </a:rPr>
              <a:t>imparti</a:t>
            </a:r>
            <a:r>
              <a:rPr lang="en-US" sz="2400" b="1" dirty="0">
                <a:latin typeface="Century Gothic" panose="020B0502020202020204" pitchFamily="34" charset="0"/>
              </a:rPr>
              <a:t> </a:t>
            </a:r>
            <a:r>
              <a:rPr lang="en-US" sz="2400" dirty="0">
                <a:latin typeface="Century Gothic" panose="020B0502020202020204" pitchFamily="34" charset="0"/>
              </a:rPr>
              <a:t>: 25 minutes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Activité d'apprentissage 5.2 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0" y="914400"/>
            <a:ext cx="5404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Scénarios de gestion de classe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27 </a:t>
            </a:r>
          </a:p>
        </p:txBody>
      </p:sp>
    </p:spTree>
    <p:extLst>
      <p:ext uri="{BB962C8B-B14F-4D97-AF65-F5344CB8AC3E}">
        <p14:creationId xmlns:p14="http://schemas.microsoft.com/office/powerpoint/2010/main" val="2068783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IV. Après la formation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33400" y="1413281"/>
            <a:ext cx="8229600" cy="418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>
                <a:latin typeface="Century Gothic"/>
                <a:cs typeface="Century Gothic"/>
              </a:rPr>
              <a:t>Après la formation, prenez le temps de </a:t>
            </a:r>
            <a:r>
              <a:rPr lang="en-US" sz="2300" dirty="0" err="1">
                <a:latin typeface="Century Gothic"/>
                <a:cs typeface="Century Gothic"/>
              </a:rPr>
              <a:t>réfléchir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br>
              <a:rPr lang="en-US" sz="2300" dirty="0">
                <a:latin typeface="Century Gothic"/>
                <a:cs typeface="Century Gothic"/>
              </a:rPr>
            </a:br>
            <a:r>
              <a:rPr lang="en-US" sz="2300" dirty="0">
                <a:latin typeface="Century Gothic"/>
                <a:cs typeface="Century Gothic"/>
              </a:rPr>
              <a:t>aux questions </a:t>
            </a:r>
            <a:r>
              <a:rPr lang="en-US" sz="2300" dirty="0" err="1">
                <a:latin typeface="Century Gothic"/>
                <a:cs typeface="Century Gothic"/>
              </a:rPr>
              <a:t>suivantes</a:t>
            </a:r>
            <a:r>
              <a:rPr lang="en-US" sz="2300" dirty="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 err="1">
                <a:latin typeface="Century Gothic"/>
                <a:cs typeface="Century Gothic"/>
              </a:rPr>
              <a:t>Qu’est-ce</a:t>
            </a:r>
            <a:r>
              <a:rPr lang="en-US" sz="2300" dirty="0">
                <a:latin typeface="Century Gothic"/>
                <a:cs typeface="Century Gothic"/>
              </a:rPr>
              <a:t> qui a bien </a:t>
            </a:r>
            <a:r>
              <a:rPr lang="en-US" sz="2300" dirty="0" err="1">
                <a:latin typeface="Century Gothic"/>
                <a:cs typeface="Century Gothic"/>
              </a:rPr>
              <a:t>fonctionné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À quels moments des difficultés se </a:t>
            </a:r>
            <a:r>
              <a:rPr lang="en-US" sz="2300" dirty="0" err="1">
                <a:latin typeface="Century Gothic"/>
                <a:cs typeface="Century Gothic"/>
              </a:rPr>
              <a:t>sont-elles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r>
              <a:rPr lang="en-US" sz="2300" dirty="0" err="1">
                <a:latin typeface="Century Gothic"/>
                <a:cs typeface="Century Gothic"/>
              </a:rPr>
              <a:t>posées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Comment était le rythme du </a:t>
            </a:r>
            <a:r>
              <a:rPr lang="en-US" sz="2300" dirty="0" err="1">
                <a:latin typeface="Century Gothic"/>
                <a:cs typeface="Century Gothic"/>
              </a:rPr>
              <a:t>cours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Les apprenant(e)s ont-ils (elles) </a:t>
            </a:r>
            <a:r>
              <a:rPr lang="en-US" sz="2300" dirty="0" err="1">
                <a:latin typeface="Century Gothic"/>
                <a:cs typeface="Century Gothic"/>
              </a:rPr>
              <a:t>participé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r>
              <a:rPr lang="en-US" sz="2300" dirty="0" err="1">
                <a:latin typeface="Century Gothic"/>
                <a:cs typeface="Century Gothic"/>
              </a:rPr>
              <a:t>activement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Les règles fondamentales </a:t>
            </a:r>
            <a:r>
              <a:rPr lang="en-US" sz="2300" dirty="0" err="1">
                <a:latin typeface="Century Gothic"/>
                <a:cs typeface="Century Gothic"/>
              </a:rPr>
              <a:t>sont-elles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r>
              <a:rPr lang="en-US" sz="2300" dirty="0" err="1">
                <a:latin typeface="Century Gothic"/>
                <a:cs typeface="Century Gothic"/>
              </a:rPr>
              <a:t>respectées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Les </a:t>
            </a:r>
            <a:r>
              <a:rPr lang="en-US" sz="2300" dirty="0" err="1">
                <a:latin typeface="Century Gothic"/>
                <a:cs typeface="Century Gothic"/>
              </a:rPr>
              <a:t>objectifs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r>
              <a:rPr lang="en-US" sz="2300" dirty="0" err="1">
                <a:latin typeface="Century Gothic"/>
                <a:cs typeface="Century Gothic"/>
              </a:rPr>
              <a:t>d’apprentissage</a:t>
            </a:r>
            <a:r>
              <a:rPr lang="en-US" sz="2300" dirty="0">
                <a:latin typeface="Century Gothic"/>
                <a:cs typeface="Century Gothic"/>
              </a:rPr>
              <a:t> ont-ils </a:t>
            </a:r>
            <a:r>
              <a:rPr lang="en-US" sz="2300" dirty="0" err="1">
                <a:latin typeface="Century Gothic"/>
                <a:cs typeface="Century Gothic"/>
              </a:rPr>
              <a:t>été</a:t>
            </a:r>
            <a:r>
              <a:rPr lang="en-US" sz="2300" dirty="0">
                <a:latin typeface="Century Gothic"/>
                <a:cs typeface="Century Gothic"/>
              </a:rPr>
              <a:t> </a:t>
            </a:r>
            <a:r>
              <a:rPr lang="en-US" sz="2300" dirty="0" err="1">
                <a:latin typeface="Century Gothic"/>
                <a:cs typeface="Century Gothic"/>
              </a:rPr>
              <a:t>atteints</a:t>
            </a:r>
            <a:r>
              <a:rPr lang="en-US" sz="2300" dirty="0">
                <a:latin typeface="Century Gothic"/>
                <a:cs typeface="Century Gothic"/>
              </a:rPr>
              <a:t> ?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300" dirty="0">
                <a:latin typeface="Century Gothic"/>
                <a:cs typeface="Century Gothic"/>
              </a:rPr>
              <a:t>Faut-il ajuster </a:t>
            </a:r>
            <a:r>
              <a:rPr lang="en-US" sz="2300" dirty="0" err="1">
                <a:latin typeface="Century Gothic"/>
                <a:cs typeface="Century Gothic"/>
              </a:rPr>
              <a:t>quelque</a:t>
            </a:r>
            <a:r>
              <a:rPr lang="en-US" sz="2300" dirty="0">
                <a:latin typeface="Century Gothic"/>
                <a:cs typeface="Century Gothic"/>
              </a:rPr>
              <a:t> chose ? 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28 </a:t>
            </a:r>
          </a:p>
        </p:txBody>
      </p:sp>
    </p:spTree>
    <p:extLst>
      <p:ext uri="{BB962C8B-B14F-4D97-AF65-F5344CB8AC3E}">
        <p14:creationId xmlns:p14="http://schemas.microsoft.com/office/powerpoint/2010/main" val="122082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528831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 d’apprentissage du module 5 </a:t>
            </a:r>
          </a:p>
          <a:p>
            <a:pPr algn="ctr">
              <a:lnSpc>
                <a:spcPct val="114999"/>
              </a:lnSpc>
              <a:spcAft>
                <a:spcPts val="600"/>
              </a:spcAft>
            </a:pPr>
            <a:endParaRPr lang="en-US" sz="12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Les apprenant(e)s seront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capables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 de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Appliquer les bonnes pratiques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en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dispensant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la formation, notamment en ce qui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concerne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la communication verbale et non verbale,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le déroulement des cours, la gestion du temps,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la mobilisation de divers publics et la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réaction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aux situations difficiles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Intégrer les éléments du modèle BOPPPS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dans la mise en œuvre de leur formation </a:t>
            </a: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5" name="Picture 4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Résumé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Pour dispenser efficacement un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programme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de formation, il est nécessaire de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préparer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l’environnement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la logistique et les participant(e)s, mais également de se préparer soi-même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Il est important de donner le ton dès le début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de la formation pour établir un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environnement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efficace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. Prenez le temps de briser la glace et de passer en revue les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de formation et les attentes à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l’égard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de la formation 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Résumé (suite)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La gestion de la dynamique de la classe consiste notamment à assurer la sécurité et le bien-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être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des participant(e)s, à encourager la participation active, à contrôler le rythme et le déroulement des discussions et à gérer les éventuelles perturbations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Il convient de consacrer un temps de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réflexion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à la fin de chaque session ou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programme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de formation 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8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>
            <p:custDataLst>
              <p:tags r:id="rId1"/>
            </p:custDataLst>
          </p:nvPr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>
            <p:custDataLst>
              <p:tags r:id="rId2"/>
            </p:custDataLst>
          </p:nvPr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Aperçu du cours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Préparer</a:t>
            </a: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la formation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Dispenser la formation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Gérer</a:t>
            </a: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la </a:t>
            </a:r>
            <a:r>
              <a:rPr lang="en-US" sz="2400" dirty="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classe</a:t>
            </a: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Après la formation 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6" name="Picture 5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7713" indent="-571500" algn="ctr">
              <a:spcAft>
                <a:spcPts val="600"/>
              </a:spcAft>
              <a:buAutoNum type="romanUcPeriod"/>
            </a:pP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Préparer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 la formation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76592119"/>
              </p:ext>
            </p:extLst>
          </p:nvPr>
        </p:nvGraphicFramePr>
        <p:xfrm>
          <a:off x="1885950" y="2438400"/>
          <a:ext cx="53721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533401" y="1295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Avant le début de la formation, préparez les éléments suivants : 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533400" y="1905000"/>
            <a:ext cx="7848600" cy="258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La disposition de la salle peut avoir une incidence significative sur la séance de formation. 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La salle doit être agencée de façon à répondre aux </a:t>
            </a:r>
            <a:r>
              <a:rPr lang="en-US" sz="2400" dirty="0" err="1">
                <a:latin typeface="Century Gothic"/>
                <a:cs typeface="Century Gothic"/>
              </a:rPr>
              <a:t>objectifs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et aux besoins spécifiques de votre public cible. </a:t>
            </a:r>
            <a:endParaRPr lang="en-US" sz="2400" dirty="0"/>
          </a:p>
        </p:txBody>
      </p: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457200" y="228600"/>
            <a:ext cx="2514600" cy="990600"/>
            <a:chOff x="2790580" y="5"/>
            <a:chExt cx="2090607" cy="1254364"/>
          </a:xfrm>
        </p:grpSpPr>
        <p:sp>
          <p:nvSpPr>
            <p:cNvPr id="17" name="Rectangle 16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dirty="0" err="1">
                  <a:latin typeface="Century Gothic"/>
                  <a:cs typeface="Century Gothic"/>
                </a:rPr>
                <a:t>Préparer</a:t>
              </a:r>
              <a:r>
                <a:rPr lang="en-US" sz="2200" dirty="0">
                  <a:latin typeface="Century Gothic"/>
                  <a:cs typeface="Century Gothic"/>
                </a:rPr>
                <a:t> </a:t>
              </a:r>
              <a:r>
                <a:rPr lang="en-US" sz="2200" dirty="0" err="1">
                  <a:latin typeface="Century Gothic"/>
                  <a:cs typeface="Century Gothic"/>
                </a:rPr>
                <a:t>l’environnement</a:t>
              </a:r>
              <a:r>
                <a:rPr lang="en-US" sz="2200" dirty="0">
                  <a:latin typeface="Century Gothic"/>
                  <a:cs typeface="Century Gothic"/>
                </a:rPr>
                <a:t> </a:t>
              </a:r>
            </a:p>
          </p:txBody>
        </p:sp>
      </p:grp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214014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496786" y="1660902"/>
            <a:ext cx="2438400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Tables en U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3239986" y="1835569"/>
            <a:ext cx="2971800" cy="4271665"/>
            <a:chOff x="3124200" y="1828800"/>
            <a:chExt cx="2971800" cy="4271665"/>
          </a:xfrm>
        </p:grpSpPr>
        <p:sp>
          <p:nvSpPr>
            <p:cNvPr id="3" name="Rectangle 2"/>
            <p:cNvSpPr/>
            <p:nvPr/>
          </p:nvSpPr>
          <p:spPr>
            <a:xfrm>
              <a:off x="3733800" y="1828800"/>
              <a:ext cx="1676400" cy="3810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24200" y="1981200"/>
              <a:ext cx="609600" cy="362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 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86400" y="1981200"/>
              <a:ext cx="609600" cy="362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56388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X  X  X  X </a:t>
              </a:r>
            </a:p>
          </p:txBody>
        </p:sp>
      </p:grpSp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0" y="609599"/>
            <a:ext cx="4267200" cy="509981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Agencement de la salle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43579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33400" y="1534892"/>
            <a:ext cx="3810000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Table ronde ou carrée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Rectangle 2"/>
          <p:cNvSpPr/>
          <p:nvPr>
            <p:custDataLst>
              <p:tags r:id="rId4"/>
            </p:custDataLst>
          </p:nvPr>
        </p:nvSpPr>
        <p:spPr>
          <a:xfrm>
            <a:off x="3200400" y="2803820"/>
            <a:ext cx="3124200" cy="2667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6324600" y="2774132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3429000" y="546040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X </a:t>
            </a:r>
          </a:p>
        </p:txBody>
      </p:sp>
      <p:sp>
        <p:nvSpPr>
          <p:cNvPr id="13" name="TextBox 12"/>
          <p:cNvSpPr txBox="1"/>
          <p:nvPr>
            <p:custDataLst>
              <p:tags r:id="rId7"/>
            </p:custDataLst>
          </p:nvPr>
        </p:nvSpPr>
        <p:spPr>
          <a:xfrm>
            <a:off x="2610592" y="2721191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3411682" y="235257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</a:t>
            </a:r>
            <a:r>
              <a:rPr lang="en-US" sz="2400" dirty="0" err="1"/>
              <a:t>X</a:t>
            </a:r>
            <a:r>
              <a:rPr lang="en-US" sz="2400" dirty="0"/>
              <a:t>   X </a:t>
            </a: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0" y="609600"/>
            <a:ext cx="4267200" cy="52322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Agencement de la salle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>
            <p:custDataLst>
              <p:tags r:id="rId10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 </a:t>
            </a:r>
          </a:p>
        </p:txBody>
      </p:sp>
    </p:spTree>
    <p:extLst>
      <p:ext uri="{BB962C8B-B14F-4D97-AF65-F5344CB8AC3E}">
        <p14:creationId xmlns:p14="http://schemas.microsoft.com/office/powerpoint/2010/main" val="413123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33400" y="1502511"/>
            <a:ext cx="2128362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Tables en V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paix </a:t>
            </a: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 rot="1777132">
            <a:off x="5971071" y="2791078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13" name="TextBox 12"/>
          <p:cNvSpPr txBox="1"/>
          <p:nvPr>
            <p:custDataLst>
              <p:tags r:id="rId5"/>
            </p:custDataLst>
          </p:nvPr>
        </p:nvSpPr>
        <p:spPr>
          <a:xfrm rot="20004533">
            <a:off x="2485823" y="2755626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grpSp>
        <p:nvGrpSpPr>
          <p:cNvPr id="4" name="Group 3"/>
          <p:cNvGrpSpPr/>
          <p:nvPr>
            <p:custDataLst>
              <p:tags r:id="rId6"/>
            </p:custDataLst>
          </p:nvPr>
        </p:nvGrpSpPr>
        <p:grpSpPr>
          <a:xfrm>
            <a:off x="2991202" y="2438400"/>
            <a:ext cx="3161596" cy="2667312"/>
            <a:chOff x="3200400" y="2361888"/>
            <a:chExt cx="3161596" cy="2667312"/>
          </a:xfrm>
        </p:grpSpPr>
        <p:sp>
          <p:nvSpPr>
            <p:cNvPr id="3" name="Rectangle 2"/>
            <p:cNvSpPr/>
            <p:nvPr/>
          </p:nvSpPr>
          <p:spPr>
            <a:xfrm rot="19917029">
              <a:off x="3200400" y="2362200"/>
              <a:ext cx="990600" cy="2667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689955">
              <a:off x="5371396" y="2361888"/>
              <a:ext cx="990600" cy="2667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0" y="609600"/>
            <a:ext cx="4267200" cy="502357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Agencement de la salle 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 </a:t>
            </a:r>
          </a:p>
        </p:txBody>
      </p:sp>
    </p:spTree>
    <p:extLst>
      <p:ext uri="{BB962C8B-B14F-4D97-AF65-F5344CB8AC3E}">
        <p14:creationId xmlns:p14="http://schemas.microsoft.com/office/powerpoint/2010/main" val="3906121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20" ma:contentTypeDescription="Create a new document." ma:contentTypeScope="" ma:versionID="60c84470a436fb9359e646184075f294">
  <xsd:schema xmlns:xsd="http://www.w3.org/2001/XMLSchema" xmlns:xs="http://www.w3.org/2001/XMLSchema" xmlns:p="http://schemas.microsoft.com/office/2006/metadata/properties" xmlns:ns2="ffaef953-2cda-4d9d-b070-85228d2d3b5f" xmlns:ns3="756f3f7a-cc20-4157-bc78-ddc9769d8db6" xmlns:ns4="985ec44e-1bab-4c0b-9df0-6ba128686fc9" targetNamespace="http://schemas.microsoft.com/office/2006/metadata/properties" ma:root="true" ma:fieldsID="21fbc24ca5bfe9a6e3e1d84d5a4a9044" ns2:_="" ns3:_="" ns4:_="">
    <xsd:import namespace="ffaef953-2cda-4d9d-b070-85228d2d3b5f"/>
    <xsd:import namespace="756f3f7a-cc20-4157-bc78-ddc9769d8db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48d4a9f-cfb2-42af-b391-1b84484739eb}" ma:internalName="TaxCatchAll" ma:showField="CatchAllData" ma:web="756f3f7a-cc20-4157-bc78-ddc9769d8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  <lcf76f155ced4ddcb4097134ff3c332f xmlns="ffaef953-2cda-4d9d-b070-85228d2d3b5f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CCEF0173-9514-4E14-B52C-C01C016F71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ef953-2cda-4d9d-b070-85228d2d3b5f"/>
    <ds:schemaRef ds:uri="756f3f7a-cc20-4157-bc78-ddc9769d8db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5130F-2A2C-42AB-ADD6-8FA7DDD37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310F5-EDA3-45AC-898A-83AB5B6EEB2D}">
  <ds:schemaRefs>
    <ds:schemaRef ds:uri="985ec44e-1bab-4c0b-9df0-6ba128686fc9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ffaef953-2cda-4d9d-b070-85228d2d3b5f"/>
    <ds:schemaRef ds:uri="756f3f7a-cc20-4157-bc78-ddc9769d8db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10968</TotalTime>
  <Words>1877</Words>
  <Application>Microsoft Office PowerPoint</Application>
  <PresentationFormat>On-screen Show (4:3)</PresentationFormat>
  <Paragraphs>317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213</cp:revision>
  <dcterms:created xsi:type="dcterms:W3CDTF">2015-12-09T18:20:24Z</dcterms:created>
  <dcterms:modified xsi:type="dcterms:W3CDTF">2022-08-19T18:36:20Z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